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20"/>
  </p:notesMasterIdLst>
  <p:sldIdLst>
    <p:sldId id="256" r:id="rId2"/>
    <p:sldId id="257" r:id="rId3"/>
    <p:sldId id="276" r:id="rId4"/>
    <p:sldId id="258" r:id="rId5"/>
    <p:sldId id="259" r:id="rId6"/>
    <p:sldId id="260" r:id="rId7"/>
    <p:sldId id="262" r:id="rId8"/>
    <p:sldId id="267" r:id="rId9"/>
    <p:sldId id="261" r:id="rId10"/>
    <p:sldId id="268" r:id="rId11"/>
    <p:sldId id="269" r:id="rId12"/>
    <p:sldId id="263" r:id="rId13"/>
    <p:sldId id="273" r:id="rId14"/>
    <p:sldId id="270" r:id="rId15"/>
    <p:sldId id="264" r:id="rId16"/>
    <p:sldId id="274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20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A9B6B-5EBF-46B9-8C5E-12618929C16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922B42-D7F3-4DC2-BFE4-AADAE32D0F53}">
      <dgm:prSet/>
      <dgm:spPr/>
      <dgm:t>
        <a:bodyPr/>
        <a:lstStyle/>
        <a:p>
          <a:r>
            <a:rPr lang="en-US"/>
            <a:t>Filter data for AUT</a:t>
          </a:r>
        </a:p>
      </dgm:t>
    </dgm:pt>
    <dgm:pt modelId="{A7FDA5DE-0E0D-4263-B5DF-608DB6B3692A}" type="parTrans" cxnId="{86A4B283-F159-4057-8B52-FD2020987CD3}">
      <dgm:prSet/>
      <dgm:spPr/>
      <dgm:t>
        <a:bodyPr/>
        <a:lstStyle/>
        <a:p>
          <a:endParaRPr lang="en-US"/>
        </a:p>
      </dgm:t>
    </dgm:pt>
    <dgm:pt modelId="{ACD00004-A793-478C-B01B-B2A2357C62C2}" type="sibTrans" cxnId="{86A4B283-F159-4057-8B52-FD2020987CD3}">
      <dgm:prSet/>
      <dgm:spPr/>
      <dgm:t>
        <a:bodyPr/>
        <a:lstStyle/>
        <a:p>
          <a:endParaRPr lang="en-US"/>
        </a:p>
      </dgm:t>
    </dgm:pt>
    <dgm:pt modelId="{BF0AD3F3-5B59-4BBA-8D31-B15D3E96408E}">
      <dgm:prSet/>
      <dgm:spPr/>
      <dgm:t>
        <a:bodyPr/>
        <a:lstStyle/>
        <a:p>
          <a:r>
            <a:rPr lang="en-US"/>
            <a:t>Standardize schema to “unique_id”, “ds” &amp; “y” </a:t>
          </a:r>
        </a:p>
      </dgm:t>
    </dgm:pt>
    <dgm:pt modelId="{53EAAAEF-0D84-480C-B497-0A889B538B2A}" type="parTrans" cxnId="{3A753035-D0B9-42D3-8637-FD458BD36F96}">
      <dgm:prSet/>
      <dgm:spPr/>
      <dgm:t>
        <a:bodyPr/>
        <a:lstStyle/>
        <a:p>
          <a:endParaRPr lang="en-US"/>
        </a:p>
      </dgm:t>
    </dgm:pt>
    <dgm:pt modelId="{BFFFE566-07CC-4D7A-A981-F3F9A7F0C426}" type="sibTrans" cxnId="{3A753035-D0B9-42D3-8637-FD458BD36F96}">
      <dgm:prSet/>
      <dgm:spPr/>
      <dgm:t>
        <a:bodyPr/>
        <a:lstStyle/>
        <a:p>
          <a:endParaRPr lang="en-US"/>
        </a:p>
      </dgm:t>
    </dgm:pt>
    <dgm:pt modelId="{9CBB59E8-B5B0-49C7-9DF6-755CD768AFB6}">
      <dgm:prSet/>
      <dgm:spPr/>
      <dgm:t>
        <a:bodyPr/>
        <a:lstStyle/>
        <a:p>
          <a:r>
            <a:rPr lang="en-US"/>
            <a:t>Two frequencies prepared:</a:t>
          </a:r>
        </a:p>
      </dgm:t>
    </dgm:pt>
    <dgm:pt modelId="{FA78088B-86E4-4E0B-BE0B-3A8539175B33}" type="parTrans" cxnId="{F1D8ED50-409C-4B5F-91F3-F76B739E7DB7}">
      <dgm:prSet/>
      <dgm:spPr/>
      <dgm:t>
        <a:bodyPr/>
        <a:lstStyle/>
        <a:p>
          <a:endParaRPr lang="en-US"/>
        </a:p>
      </dgm:t>
    </dgm:pt>
    <dgm:pt modelId="{0F27AF6B-9DE1-4CA3-B30D-F34D1F06ED65}" type="sibTrans" cxnId="{F1D8ED50-409C-4B5F-91F3-F76B739E7DB7}">
      <dgm:prSet/>
      <dgm:spPr/>
      <dgm:t>
        <a:bodyPr/>
        <a:lstStyle/>
        <a:p>
          <a:endParaRPr lang="en-US"/>
        </a:p>
      </dgm:t>
    </dgm:pt>
    <dgm:pt modelId="{4C498FA4-088C-44BE-865A-B4A171EA0F54}">
      <dgm:prSet/>
      <dgm:spPr/>
      <dgm:t>
        <a:bodyPr/>
        <a:lstStyle/>
        <a:p>
          <a:r>
            <a:rPr lang="en-US" b="1"/>
            <a:t>Daily :</a:t>
          </a:r>
          <a:r>
            <a:rPr lang="en-US"/>
            <a:t> original daily prices used to train daily forecasting models </a:t>
          </a:r>
        </a:p>
      </dgm:t>
    </dgm:pt>
    <dgm:pt modelId="{313D179B-843E-48D4-83E9-ED27CF2D2CB1}" type="parTrans" cxnId="{CAA606CF-AB64-4786-8AC7-9B100F00D0AD}">
      <dgm:prSet/>
      <dgm:spPr/>
      <dgm:t>
        <a:bodyPr/>
        <a:lstStyle/>
        <a:p>
          <a:endParaRPr lang="en-US"/>
        </a:p>
      </dgm:t>
    </dgm:pt>
    <dgm:pt modelId="{EFDF6561-14ED-4395-B3BD-EAC4F74B9874}" type="sibTrans" cxnId="{CAA606CF-AB64-4786-8AC7-9B100F00D0AD}">
      <dgm:prSet/>
      <dgm:spPr/>
      <dgm:t>
        <a:bodyPr/>
        <a:lstStyle/>
        <a:p>
          <a:endParaRPr lang="en-US"/>
        </a:p>
      </dgm:t>
    </dgm:pt>
    <dgm:pt modelId="{31CCD5AE-E58B-4A6B-8BA0-CF2C2367EAC5}">
      <dgm:prSet/>
      <dgm:spPr/>
      <dgm:t>
        <a:bodyPr/>
        <a:lstStyle/>
        <a:p>
          <a:r>
            <a:rPr lang="en-US" b="1"/>
            <a:t>Monthly</a:t>
          </a:r>
          <a:r>
            <a:rPr lang="en-US"/>
            <a:t> : daily prices aggregated to monthly averages and used to train monthly forecasting models</a:t>
          </a:r>
        </a:p>
      </dgm:t>
    </dgm:pt>
    <dgm:pt modelId="{2E66B951-E180-43E9-B40C-82B9DCE4C786}" type="parTrans" cxnId="{3059690B-D835-4085-A806-6373D8B2F023}">
      <dgm:prSet/>
      <dgm:spPr/>
      <dgm:t>
        <a:bodyPr/>
        <a:lstStyle/>
        <a:p>
          <a:endParaRPr lang="en-US"/>
        </a:p>
      </dgm:t>
    </dgm:pt>
    <dgm:pt modelId="{D5AD9A00-B60A-43C8-B6F9-9A8FD5D37E86}" type="sibTrans" cxnId="{3059690B-D835-4085-A806-6373D8B2F023}">
      <dgm:prSet/>
      <dgm:spPr/>
      <dgm:t>
        <a:bodyPr/>
        <a:lstStyle/>
        <a:p>
          <a:endParaRPr lang="en-US"/>
        </a:p>
      </dgm:t>
    </dgm:pt>
    <dgm:pt modelId="{5157012A-2BD3-477E-8C76-3CAFB16D9BA0}">
      <dgm:prSet/>
      <dgm:spPr/>
      <dgm:t>
        <a:bodyPr/>
        <a:lstStyle/>
        <a:p>
          <a:r>
            <a:rPr lang="en-US"/>
            <a:t>Chronological split to prevent data leakage:</a:t>
          </a:r>
        </a:p>
      </dgm:t>
    </dgm:pt>
    <dgm:pt modelId="{2AC26C1E-997C-4B0A-A3C3-F8C76BBD44B1}" type="parTrans" cxnId="{F218CBE4-72B1-4378-872D-C67903D1B224}">
      <dgm:prSet/>
      <dgm:spPr/>
      <dgm:t>
        <a:bodyPr/>
        <a:lstStyle/>
        <a:p>
          <a:endParaRPr lang="en-US"/>
        </a:p>
      </dgm:t>
    </dgm:pt>
    <dgm:pt modelId="{978E1EC4-B2DF-4DC2-8D86-D0DBB9CF0F2A}" type="sibTrans" cxnId="{F218CBE4-72B1-4378-872D-C67903D1B224}">
      <dgm:prSet/>
      <dgm:spPr/>
      <dgm:t>
        <a:bodyPr/>
        <a:lstStyle/>
        <a:p>
          <a:endParaRPr lang="en-US"/>
        </a:p>
      </dgm:t>
    </dgm:pt>
    <dgm:pt modelId="{17302983-D132-4599-B340-43A858A8649D}">
      <dgm:prSet/>
      <dgm:spPr/>
      <dgm:t>
        <a:bodyPr/>
        <a:lstStyle/>
        <a:p>
          <a:r>
            <a:rPr lang="en-US" b="1"/>
            <a:t>Training:</a:t>
          </a:r>
          <a:r>
            <a:rPr lang="en-US"/>
            <a:t> data before January 2025</a:t>
          </a:r>
        </a:p>
      </dgm:t>
    </dgm:pt>
    <dgm:pt modelId="{EB9ABAA6-D441-4065-BBB6-DA0E7C7E4DB0}" type="parTrans" cxnId="{7A7F9A23-E41B-4740-83E9-144F033AA569}">
      <dgm:prSet/>
      <dgm:spPr/>
      <dgm:t>
        <a:bodyPr/>
        <a:lstStyle/>
        <a:p>
          <a:endParaRPr lang="en-US"/>
        </a:p>
      </dgm:t>
    </dgm:pt>
    <dgm:pt modelId="{CFD59E8D-5E63-4B68-AC39-73FE080EFECD}" type="sibTrans" cxnId="{7A7F9A23-E41B-4740-83E9-144F033AA569}">
      <dgm:prSet/>
      <dgm:spPr/>
      <dgm:t>
        <a:bodyPr/>
        <a:lstStyle/>
        <a:p>
          <a:endParaRPr lang="en-US"/>
        </a:p>
      </dgm:t>
    </dgm:pt>
    <dgm:pt modelId="{2565736D-831E-491A-91F2-94CAE954C1F6}">
      <dgm:prSet/>
      <dgm:spPr/>
      <dgm:t>
        <a:bodyPr/>
        <a:lstStyle/>
        <a:p>
          <a:r>
            <a:rPr lang="en-US" b="1"/>
            <a:t>Validation:</a:t>
          </a:r>
          <a:r>
            <a:rPr lang="en-US"/>
            <a:t> January–December 2025</a:t>
          </a:r>
        </a:p>
      </dgm:t>
    </dgm:pt>
    <dgm:pt modelId="{2BFA1252-58B8-4368-BE1A-E9E7A111783E}" type="parTrans" cxnId="{199BFE7B-5502-4521-A90E-114DFE6AF645}">
      <dgm:prSet/>
      <dgm:spPr/>
      <dgm:t>
        <a:bodyPr/>
        <a:lstStyle/>
        <a:p>
          <a:endParaRPr lang="en-US"/>
        </a:p>
      </dgm:t>
    </dgm:pt>
    <dgm:pt modelId="{844982B4-D664-4AC0-8592-136E471F0484}" type="sibTrans" cxnId="{199BFE7B-5502-4521-A90E-114DFE6AF645}">
      <dgm:prSet/>
      <dgm:spPr/>
      <dgm:t>
        <a:bodyPr/>
        <a:lstStyle/>
        <a:p>
          <a:endParaRPr lang="en-US"/>
        </a:p>
      </dgm:t>
    </dgm:pt>
    <dgm:pt modelId="{6F7B28D7-AED2-4EA7-B91E-5D406E0C0C47}">
      <dgm:prSet/>
      <dgm:spPr/>
      <dgm:t>
        <a:bodyPr/>
        <a:lstStyle/>
        <a:p>
          <a:r>
            <a:rPr lang="en-US" b="1"/>
            <a:t>Test:</a:t>
          </a:r>
          <a:r>
            <a:rPr lang="en-US"/>
            <a:t> reserved for future evaluation (2026 onward)</a:t>
          </a:r>
        </a:p>
      </dgm:t>
    </dgm:pt>
    <dgm:pt modelId="{EC32A3DE-E524-4C58-AAC2-F3F7ABB68538}" type="parTrans" cxnId="{1AF42EFE-A30F-48C2-95CD-60F3C17E2780}">
      <dgm:prSet/>
      <dgm:spPr/>
      <dgm:t>
        <a:bodyPr/>
        <a:lstStyle/>
        <a:p>
          <a:endParaRPr lang="en-US"/>
        </a:p>
      </dgm:t>
    </dgm:pt>
    <dgm:pt modelId="{BC2AB475-E8B9-476A-A97A-E6C51F94A27F}" type="sibTrans" cxnId="{1AF42EFE-A30F-48C2-95CD-60F3C17E2780}">
      <dgm:prSet/>
      <dgm:spPr/>
      <dgm:t>
        <a:bodyPr/>
        <a:lstStyle/>
        <a:p>
          <a:endParaRPr lang="en-US"/>
        </a:p>
      </dgm:t>
    </dgm:pt>
    <dgm:pt modelId="{10BF769F-426A-4838-9B95-A4CC2AF60F30}">
      <dgm:prSet/>
      <dgm:spPr/>
      <dgm:t>
        <a:bodyPr/>
        <a:lstStyle/>
        <a:p>
          <a:r>
            <a:rPr lang="en-US"/>
            <a:t>Same split strategy applied to both daily and monthly datasets</a:t>
          </a:r>
        </a:p>
      </dgm:t>
    </dgm:pt>
    <dgm:pt modelId="{D718E875-F6B0-45FC-B66F-32D04DFD95B3}" type="parTrans" cxnId="{14BB9303-E783-4C31-8153-1A1857F866C6}">
      <dgm:prSet/>
      <dgm:spPr/>
      <dgm:t>
        <a:bodyPr/>
        <a:lstStyle/>
        <a:p>
          <a:endParaRPr lang="en-US"/>
        </a:p>
      </dgm:t>
    </dgm:pt>
    <dgm:pt modelId="{110B8A72-9035-46FD-82E8-77CEFF74AC73}" type="sibTrans" cxnId="{14BB9303-E783-4C31-8153-1A1857F866C6}">
      <dgm:prSet/>
      <dgm:spPr/>
      <dgm:t>
        <a:bodyPr/>
        <a:lstStyle/>
        <a:p>
          <a:endParaRPr lang="en-US"/>
        </a:p>
      </dgm:t>
    </dgm:pt>
    <dgm:pt modelId="{2263D844-8C32-4DF2-A253-EDAF9B550155}" type="pres">
      <dgm:prSet presAssocID="{5E5A9B6B-5EBF-46B9-8C5E-12618929C16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46F3CC-B0B0-4B59-9161-3D32615CDF23}" type="pres">
      <dgm:prSet presAssocID="{FB922B42-D7F3-4DC2-BFE4-AADAE32D0F53}" presName="root" presStyleCnt="0"/>
      <dgm:spPr/>
    </dgm:pt>
    <dgm:pt modelId="{47985BC1-3950-400D-A62F-302299016780}" type="pres">
      <dgm:prSet presAssocID="{FB922B42-D7F3-4DC2-BFE4-AADAE32D0F53}" presName="rootComposite" presStyleCnt="0"/>
      <dgm:spPr/>
    </dgm:pt>
    <dgm:pt modelId="{8E84181A-2367-43CE-B6D6-DA459F9E0157}" type="pres">
      <dgm:prSet presAssocID="{FB922B42-D7F3-4DC2-BFE4-AADAE32D0F53}" presName="rootText" presStyleLbl="node1" presStyleIdx="0" presStyleCnt="5"/>
      <dgm:spPr/>
    </dgm:pt>
    <dgm:pt modelId="{B415C9C7-C01A-4B62-8716-8D9E338ED72E}" type="pres">
      <dgm:prSet presAssocID="{FB922B42-D7F3-4DC2-BFE4-AADAE32D0F53}" presName="rootConnector" presStyleLbl="node1" presStyleIdx="0" presStyleCnt="5"/>
      <dgm:spPr/>
    </dgm:pt>
    <dgm:pt modelId="{9C371143-AFD6-4812-9AC8-CE0374ABB31E}" type="pres">
      <dgm:prSet presAssocID="{FB922B42-D7F3-4DC2-BFE4-AADAE32D0F53}" presName="childShape" presStyleCnt="0"/>
      <dgm:spPr/>
    </dgm:pt>
    <dgm:pt modelId="{0DB1C909-C995-430D-A2AD-42104FF1B1C9}" type="pres">
      <dgm:prSet presAssocID="{BF0AD3F3-5B59-4BBA-8D31-B15D3E96408E}" presName="root" presStyleCnt="0"/>
      <dgm:spPr/>
    </dgm:pt>
    <dgm:pt modelId="{FD29D48C-C283-43D0-9A49-851E008F2EAF}" type="pres">
      <dgm:prSet presAssocID="{BF0AD3F3-5B59-4BBA-8D31-B15D3E96408E}" presName="rootComposite" presStyleCnt="0"/>
      <dgm:spPr/>
    </dgm:pt>
    <dgm:pt modelId="{75DD4BE4-C0EB-4D40-B2F9-696CAE3C6C4D}" type="pres">
      <dgm:prSet presAssocID="{BF0AD3F3-5B59-4BBA-8D31-B15D3E96408E}" presName="rootText" presStyleLbl="node1" presStyleIdx="1" presStyleCnt="5"/>
      <dgm:spPr/>
    </dgm:pt>
    <dgm:pt modelId="{7B942A5A-D549-4731-863E-6A3F691D3CBA}" type="pres">
      <dgm:prSet presAssocID="{BF0AD3F3-5B59-4BBA-8D31-B15D3E96408E}" presName="rootConnector" presStyleLbl="node1" presStyleIdx="1" presStyleCnt="5"/>
      <dgm:spPr/>
    </dgm:pt>
    <dgm:pt modelId="{25A64D8E-CE3D-48E1-BD89-71F982EA71AF}" type="pres">
      <dgm:prSet presAssocID="{BF0AD3F3-5B59-4BBA-8D31-B15D3E96408E}" presName="childShape" presStyleCnt="0"/>
      <dgm:spPr/>
    </dgm:pt>
    <dgm:pt modelId="{AC3AC043-A585-4591-BF43-5A907F7EDC90}" type="pres">
      <dgm:prSet presAssocID="{9CBB59E8-B5B0-49C7-9DF6-755CD768AFB6}" presName="root" presStyleCnt="0"/>
      <dgm:spPr/>
    </dgm:pt>
    <dgm:pt modelId="{9594B0D0-7862-42BD-9583-EEC37E7B5E62}" type="pres">
      <dgm:prSet presAssocID="{9CBB59E8-B5B0-49C7-9DF6-755CD768AFB6}" presName="rootComposite" presStyleCnt="0"/>
      <dgm:spPr/>
    </dgm:pt>
    <dgm:pt modelId="{D1468FDB-E71B-47EA-9712-F5AA49C77A9E}" type="pres">
      <dgm:prSet presAssocID="{9CBB59E8-B5B0-49C7-9DF6-755CD768AFB6}" presName="rootText" presStyleLbl="node1" presStyleIdx="2" presStyleCnt="5"/>
      <dgm:spPr/>
    </dgm:pt>
    <dgm:pt modelId="{C12F8579-81F7-48F2-B35E-BDB835EEB51B}" type="pres">
      <dgm:prSet presAssocID="{9CBB59E8-B5B0-49C7-9DF6-755CD768AFB6}" presName="rootConnector" presStyleLbl="node1" presStyleIdx="2" presStyleCnt="5"/>
      <dgm:spPr/>
    </dgm:pt>
    <dgm:pt modelId="{F9B7F91C-1469-4D4A-9109-C0E932988C59}" type="pres">
      <dgm:prSet presAssocID="{9CBB59E8-B5B0-49C7-9DF6-755CD768AFB6}" presName="childShape" presStyleCnt="0"/>
      <dgm:spPr/>
    </dgm:pt>
    <dgm:pt modelId="{39EF2991-CB36-4BA9-B0E8-A636C46CBC5B}" type="pres">
      <dgm:prSet presAssocID="{313D179B-843E-48D4-83E9-ED27CF2D2CB1}" presName="Name13" presStyleLbl="parChTrans1D2" presStyleIdx="0" presStyleCnt="5"/>
      <dgm:spPr/>
    </dgm:pt>
    <dgm:pt modelId="{D4E52C69-18EB-41F4-9FBD-B54686836C93}" type="pres">
      <dgm:prSet presAssocID="{4C498FA4-088C-44BE-865A-B4A171EA0F54}" presName="childText" presStyleLbl="bgAcc1" presStyleIdx="0" presStyleCnt="5">
        <dgm:presLayoutVars>
          <dgm:bulletEnabled val="1"/>
        </dgm:presLayoutVars>
      </dgm:prSet>
      <dgm:spPr/>
    </dgm:pt>
    <dgm:pt modelId="{04850EAD-01FF-4B44-87FE-A4A4663F9FA3}" type="pres">
      <dgm:prSet presAssocID="{2E66B951-E180-43E9-B40C-82B9DCE4C786}" presName="Name13" presStyleLbl="parChTrans1D2" presStyleIdx="1" presStyleCnt="5"/>
      <dgm:spPr/>
    </dgm:pt>
    <dgm:pt modelId="{26F32FF4-0FDC-4337-B38A-52D6ABEB9452}" type="pres">
      <dgm:prSet presAssocID="{31CCD5AE-E58B-4A6B-8BA0-CF2C2367EAC5}" presName="childText" presStyleLbl="bgAcc1" presStyleIdx="1" presStyleCnt="5">
        <dgm:presLayoutVars>
          <dgm:bulletEnabled val="1"/>
        </dgm:presLayoutVars>
      </dgm:prSet>
      <dgm:spPr/>
    </dgm:pt>
    <dgm:pt modelId="{E4288FBA-0A18-4887-BEEA-E251DB075249}" type="pres">
      <dgm:prSet presAssocID="{5157012A-2BD3-477E-8C76-3CAFB16D9BA0}" presName="root" presStyleCnt="0"/>
      <dgm:spPr/>
    </dgm:pt>
    <dgm:pt modelId="{766BDE54-AF13-4D08-8108-E1D43FC4BF62}" type="pres">
      <dgm:prSet presAssocID="{5157012A-2BD3-477E-8C76-3CAFB16D9BA0}" presName="rootComposite" presStyleCnt="0"/>
      <dgm:spPr/>
    </dgm:pt>
    <dgm:pt modelId="{21395469-836E-467B-AEEB-5E20B2121669}" type="pres">
      <dgm:prSet presAssocID="{5157012A-2BD3-477E-8C76-3CAFB16D9BA0}" presName="rootText" presStyleLbl="node1" presStyleIdx="3" presStyleCnt="5"/>
      <dgm:spPr/>
    </dgm:pt>
    <dgm:pt modelId="{9D62339F-2865-4D09-B07C-5E2479906BE2}" type="pres">
      <dgm:prSet presAssocID="{5157012A-2BD3-477E-8C76-3CAFB16D9BA0}" presName="rootConnector" presStyleLbl="node1" presStyleIdx="3" presStyleCnt="5"/>
      <dgm:spPr/>
    </dgm:pt>
    <dgm:pt modelId="{F2937420-3EEF-4753-AA9F-610F05C9FA37}" type="pres">
      <dgm:prSet presAssocID="{5157012A-2BD3-477E-8C76-3CAFB16D9BA0}" presName="childShape" presStyleCnt="0"/>
      <dgm:spPr/>
    </dgm:pt>
    <dgm:pt modelId="{D32990FB-D8C2-418A-BC85-FFF434FE8DE7}" type="pres">
      <dgm:prSet presAssocID="{EB9ABAA6-D441-4065-BBB6-DA0E7C7E4DB0}" presName="Name13" presStyleLbl="parChTrans1D2" presStyleIdx="2" presStyleCnt="5"/>
      <dgm:spPr/>
    </dgm:pt>
    <dgm:pt modelId="{0814D25C-5BD9-4D6C-B5E7-AC7B8AFB5CFB}" type="pres">
      <dgm:prSet presAssocID="{17302983-D132-4599-B340-43A858A8649D}" presName="childText" presStyleLbl="bgAcc1" presStyleIdx="2" presStyleCnt="5">
        <dgm:presLayoutVars>
          <dgm:bulletEnabled val="1"/>
        </dgm:presLayoutVars>
      </dgm:prSet>
      <dgm:spPr/>
    </dgm:pt>
    <dgm:pt modelId="{7070920B-514A-4ED3-AE8F-4E4D81EC4A24}" type="pres">
      <dgm:prSet presAssocID="{2BFA1252-58B8-4368-BE1A-E9E7A111783E}" presName="Name13" presStyleLbl="parChTrans1D2" presStyleIdx="3" presStyleCnt="5"/>
      <dgm:spPr/>
    </dgm:pt>
    <dgm:pt modelId="{EDC48565-A9A1-4B97-8D40-60214414771C}" type="pres">
      <dgm:prSet presAssocID="{2565736D-831E-491A-91F2-94CAE954C1F6}" presName="childText" presStyleLbl="bgAcc1" presStyleIdx="3" presStyleCnt="5">
        <dgm:presLayoutVars>
          <dgm:bulletEnabled val="1"/>
        </dgm:presLayoutVars>
      </dgm:prSet>
      <dgm:spPr/>
    </dgm:pt>
    <dgm:pt modelId="{DE331037-9FD7-46E8-91E8-9577B3DED77E}" type="pres">
      <dgm:prSet presAssocID="{EC32A3DE-E524-4C58-AAC2-F3F7ABB68538}" presName="Name13" presStyleLbl="parChTrans1D2" presStyleIdx="4" presStyleCnt="5"/>
      <dgm:spPr/>
    </dgm:pt>
    <dgm:pt modelId="{B38EFEE9-161F-41A1-BB16-2B1934D04FF6}" type="pres">
      <dgm:prSet presAssocID="{6F7B28D7-AED2-4EA7-B91E-5D406E0C0C47}" presName="childText" presStyleLbl="bgAcc1" presStyleIdx="4" presStyleCnt="5">
        <dgm:presLayoutVars>
          <dgm:bulletEnabled val="1"/>
        </dgm:presLayoutVars>
      </dgm:prSet>
      <dgm:spPr/>
    </dgm:pt>
    <dgm:pt modelId="{69F7B1FD-18D5-4137-993E-8C489EE48D39}" type="pres">
      <dgm:prSet presAssocID="{10BF769F-426A-4838-9B95-A4CC2AF60F30}" presName="root" presStyleCnt="0"/>
      <dgm:spPr/>
    </dgm:pt>
    <dgm:pt modelId="{C6BC3133-670D-4BE4-8526-EE5D371DF680}" type="pres">
      <dgm:prSet presAssocID="{10BF769F-426A-4838-9B95-A4CC2AF60F30}" presName="rootComposite" presStyleCnt="0"/>
      <dgm:spPr/>
    </dgm:pt>
    <dgm:pt modelId="{22A561B5-251C-4957-9547-821872E57E1B}" type="pres">
      <dgm:prSet presAssocID="{10BF769F-426A-4838-9B95-A4CC2AF60F30}" presName="rootText" presStyleLbl="node1" presStyleIdx="4" presStyleCnt="5"/>
      <dgm:spPr/>
    </dgm:pt>
    <dgm:pt modelId="{A93F1515-E21B-49B1-A7F9-1ABD3E7EDE35}" type="pres">
      <dgm:prSet presAssocID="{10BF769F-426A-4838-9B95-A4CC2AF60F30}" presName="rootConnector" presStyleLbl="node1" presStyleIdx="4" presStyleCnt="5"/>
      <dgm:spPr/>
    </dgm:pt>
    <dgm:pt modelId="{255D1C60-44DA-45DB-BE2B-A3CFEBF96355}" type="pres">
      <dgm:prSet presAssocID="{10BF769F-426A-4838-9B95-A4CC2AF60F30}" presName="childShape" presStyleCnt="0"/>
      <dgm:spPr/>
    </dgm:pt>
  </dgm:ptLst>
  <dgm:cxnLst>
    <dgm:cxn modelId="{14BB9303-E783-4C31-8153-1A1857F866C6}" srcId="{5E5A9B6B-5EBF-46B9-8C5E-12618929C169}" destId="{10BF769F-426A-4838-9B95-A4CC2AF60F30}" srcOrd="4" destOrd="0" parTransId="{D718E875-F6B0-45FC-B66F-32D04DFD95B3}" sibTransId="{110B8A72-9035-46FD-82E8-77CEFF74AC73}"/>
    <dgm:cxn modelId="{3059690B-D835-4085-A806-6373D8B2F023}" srcId="{9CBB59E8-B5B0-49C7-9DF6-755CD768AFB6}" destId="{31CCD5AE-E58B-4A6B-8BA0-CF2C2367EAC5}" srcOrd="1" destOrd="0" parTransId="{2E66B951-E180-43E9-B40C-82B9DCE4C786}" sibTransId="{D5AD9A00-B60A-43C8-B6F9-9A8FD5D37E86}"/>
    <dgm:cxn modelId="{2896710B-E05B-4B25-BDB2-B5EB3783B972}" type="presOf" srcId="{5E5A9B6B-5EBF-46B9-8C5E-12618929C169}" destId="{2263D844-8C32-4DF2-A253-EDAF9B550155}" srcOrd="0" destOrd="0" presId="urn:microsoft.com/office/officeart/2005/8/layout/hierarchy3"/>
    <dgm:cxn modelId="{8FEC3918-B365-4E8B-BE8F-3BAEA171D471}" type="presOf" srcId="{EB9ABAA6-D441-4065-BBB6-DA0E7C7E4DB0}" destId="{D32990FB-D8C2-418A-BC85-FFF434FE8DE7}" srcOrd="0" destOrd="0" presId="urn:microsoft.com/office/officeart/2005/8/layout/hierarchy3"/>
    <dgm:cxn modelId="{7A7F9A23-E41B-4740-83E9-144F033AA569}" srcId="{5157012A-2BD3-477E-8C76-3CAFB16D9BA0}" destId="{17302983-D132-4599-B340-43A858A8649D}" srcOrd="0" destOrd="0" parTransId="{EB9ABAA6-D441-4065-BBB6-DA0E7C7E4DB0}" sibTransId="{CFD59E8D-5E63-4B68-AC39-73FE080EFECD}"/>
    <dgm:cxn modelId="{473A7725-27B7-4C53-A3C7-C6C604F6DB37}" type="presOf" srcId="{FB922B42-D7F3-4DC2-BFE4-AADAE32D0F53}" destId="{B415C9C7-C01A-4B62-8716-8D9E338ED72E}" srcOrd="1" destOrd="0" presId="urn:microsoft.com/office/officeart/2005/8/layout/hierarchy3"/>
    <dgm:cxn modelId="{E685902D-827C-45A6-B2E3-C5F591A5412D}" type="presOf" srcId="{313D179B-843E-48D4-83E9-ED27CF2D2CB1}" destId="{39EF2991-CB36-4BA9-B0E8-A636C46CBC5B}" srcOrd="0" destOrd="0" presId="urn:microsoft.com/office/officeart/2005/8/layout/hierarchy3"/>
    <dgm:cxn modelId="{3A753035-D0B9-42D3-8637-FD458BD36F96}" srcId="{5E5A9B6B-5EBF-46B9-8C5E-12618929C169}" destId="{BF0AD3F3-5B59-4BBA-8D31-B15D3E96408E}" srcOrd="1" destOrd="0" parTransId="{53EAAAEF-0D84-480C-B497-0A889B538B2A}" sibTransId="{BFFFE566-07CC-4D7A-A981-F3F9A7F0C426}"/>
    <dgm:cxn modelId="{CC12E035-9770-49D2-95B6-8A087A120E53}" type="presOf" srcId="{10BF769F-426A-4838-9B95-A4CC2AF60F30}" destId="{22A561B5-251C-4957-9547-821872E57E1B}" srcOrd="0" destOrd="0" presId="urn:microsoft.com/office/officeart/2005/8/layout/hierarchy3"/>
    <dgm:cxn modelId="{F0199B36-691D-4AD4-A4C5-221A88465ED0}" type="presOf" srcId="{31CCD5AE-E58B-4A6B-8BA0-CF2C2367EAC5}" destId="{26F32FF4-0FDC-4337-B38A-52D6ABEB9452}" srcOrd="0" destOrd="0" presId="urn:microsoft.com/office/officeart/2005/8/layout/hierarchy3"/>
    <dgm:cxn modelId="{1DF96A61-3CE3-4A4F-A72C-613370E2AB2C}" type="presOf" srcId="{5157012A-2BD3-477E-8C76-3CAFB16D9BA0}" destId="{9D62339F-2865-4D09-B07C-5E2479906BE2}" srcOrd="1" destOrd="0" presId="urn:microsoft.com/office/officeart/2005/8/layout/hierarchy3"/>
    <dgm:cxn modelId="{5AB67462-FD7F-411F-A9CC-14E683C64D24}" type="presOf" srcId="{2565736D-831E-491A-91F2-94CAE954C1F6}" destId="{EDC48565-A9A1-4B97-8D40-60214414771C}" srcOrd="0" destOrd="0" presId="urn:microsoft.com/office/officeart/2005/8/layout/hierarchy3"/>
    <dgm:cxn modelId="{1D42E967-C78F-43A1-84C6-696A4FBF5588}" type="presOf" srcId="{FB922B42-D7F3-4DC2-BFE4-AADAE32D0F53}" destId="{8E84181A-2367-43CE-B6D6-DA459F9E0157}" srcOrd="0" destOrd="0" presId="urn:microsoft.com/office/officeart/2005/8/layout/hierarchy3"/>
    <dgm:cxn modelId="{F1D8ED50-409C-4B5F-91F3-F76B739E7DB7}" srcId="{5E5A9B6B-5EBF-46B9-8C5E-12618929C169}" destId="{9CBB59E8-B5B0-49C7-9DF6-755CD768AFB6}" srcOrd="2" destOrd="0" parTransId="{FA78088B-86E4-4E0B-BE0B-3A8539175B33}" sibTransId="{0F27AF6B-9DE1-4CA3-B30D-F34D1F06ED65}"/>
    <dgm:cxn modelId="{8D385575-4E34-41C9-8BBF-4FB494D7D650}" type="presOf" srcId="{5157012A-2BD3-477E-8C76-3CAFB16D9BA0}" destId="{21395469-836E-467B-AEEB-5E20B2121669}" srcOrd="0" destOrd="0" presId="urn:microsoft.com/office/officeart/2005/8/layout/hierarchy3"/>
    <dgm:cxn modelId="{199BFE7B-5502-4521-A90E-114DFE6AF645}" srcId="{5157012A-2BD3-477E-8C76-3CAFB16D9BA0}" destId="{2565736D-831E-491A-91F2-94CAE954C1F6}" srcOrd="1" destOrd="0" parTransId="{2BFA1252-58B8-4368-BE1A-E9E7A111783E}" sibTransId="{844982B4-D664-4AC0-8592-136E471F0484}"/>
    <dgm:cxn modelId="{86A4B283-F159-4057-8B52-FD2020987CD3}" srcId="{5E5A9B6B-5EBF-46B9-8C5E-12618929C169}" destId="{FB922B42-D7F3-4DC2-BFE4-AADAE32D0F53}" srcOrd="0" destOrd="0" parTransId="{A7FDA5DE-0E0D-4263-B5DF-608DB6B3692A}" sibTransId="{ACD00004-A793-478C-B01B-B2A2357C62C2}"/>
    <dgm:cxn modelId="{084ADF8E-CC5E-451B-B911-4D146E4D1FD6}" type="presOf" srcId="{9CBB59E8-B5B0-49C7-9DF6-755CD768AFB6}" destId="{D1468FDB-E71B-47EA-9712-F5AA49C77A9E}" srcOrd="0" destOrd="0" presId="urn:microsoft.com/office/officeart/2005/8/layout/hierarchy3"/>
    <dgm:cxn modelId="{B281A991-0DA5-4723-9FDA-54C3FF2D5316}" type="presOf" srcId="{9CBB59E8-B5B0-49C7-9DF6-755CD768AFB6}" destId="{C12F8579-81F7-48F2-B35E-BDB835EEB51B}" srcOrd="1" destOrd="0" presId="urn:microsoft.com/office/officeart/2005/8/layout/hierarchy3"/>
    <dgm:cxn modelId="{00F53B95-113F-4476-94C8-6E366CC8FCBB}" type="presOf" srcId="{10BF769F-426A-4838-9B95-A4CC2AF60F30}" destId="{A93F1515-E21B-49B1-A7F9-1ABD3E7EDE35}" srcOrd="1" destOrd="0" presId="urn:microsoft.com/office/officeart/2005/8/layout/hierarchy3"/>
    <dgm:cxn modelId="{86C9C99C-54DF-47F3-84BE-B9252D9F75C8}" type="presOf" srcId="{4C498FA4-088C-44BE-865A-B4A171EA0F54}" destId="{D4E52C69-18EB-41F4-9FBD-B54686836C93}" srcOrd="0" destOrd="0" presId="urn:microsoft.com/office/officeart/2005/8/layout/hierarchy3"/>
    <dgm:cxn modelId="{6ABDCA9E-77CD-4E24-B432-0C63547B6755}" type="presOf" srcId="{2E66B951-E180-43E9-B40C-82B9DCE4C786}" destId="{04850EAD-01FF-4B44-87FE-A4A4663F9FA3}" srcOrd="0" destOrd="0" presId="urn:microsoft.com/office/officeart/2005/8/layout/hierarchy3"/>
    <dgm:cxn modelId="{D693B4A5-4ED9-4D94-879B-98D481E1E940}" type="presOf" srcId="{EC32A3DE-E524-4C58-AAC2-F3F7ABB68538}" destId="{DE331037-9FD7-46E8-91E8-9577B3DED77E}" srcOrd="0" destOrd="0" presId="urn:microsoft.com/office/officeart/2005/8/layout/hierarchy3"/>
    <dgm:cxn modelId="{BD1ACDB3-9187-43B0-B52D-30801264F8D6}" type="presOf" srcId="{2BFA1252-58B8-4368-BE1A-E9E7A111783E}" destId="{7070920B-514A-4ED3-AE8F-4E4D81EC4A24}" srcOrd="0" destOrd="0" presId="urn:microsoft.com/office/officeart/2005/8/layout/hierarchy3"/>
    <dgm:cxn modelId="{E44201CB-82B4-4A01-B7F0-1FC599705AA2}" type="presOf" srcId="{17302983-D132-4599-B340-43A858A8649D}" destId="{0814D25C-5BD9-4D6C-B5E7-AC7B8AFB5CFB}" srcOrd="0" destOrd="0" presId="urn:microsoft.com/office/officeart/2005/8/layout/hierarchy3"/>
    <dgm:cxn modelId="{CAA606CF-AB64-4786-8AC7-9B100F00D0AD}" srcId="{9CBB59E8-B5B0-49C7-9DF6-755CD768AFB6}" destId="{4C498FA4-088C-44BE-865A-B4A171EA0F54}" srcOrd="0" destOrd="0" parTransId="{313D179B-843E-48D4-83E9-ED27CF2D2CB1}" sibTransId="{EFDF6561-14ED-4395-B3BD-EAC4F74B9874}"/>
    <dgm:cxn modelId="{6ADD8FE3-824F-4AA8-98BB-B0FC50B2A7FE}" type="presOf" srcId="{BF0AD3F3-5B59-4BBA-8D31-B15D3E96408E}" destId="{75DD4BE4-C0EB-4D40-B2F9-696CAE3C6C4D}" srcOrd="0" destOrd="0" presId="urn:microsoft.com/office/officeart/2005/8/layout/hierarchy3"/>
    <dgm:cxn modelId="{F218CBE4-72B1-4378-872D-C67903D1B224}" srcId="{5E5A9B6B-5EBF-46B9-8C5E-12618929C169}" destId="{5157012A-2BD3-477E-8C76-3CAFB16D9BA0}" srcOrd="3" destOrd="0" parTransId="{2AC26C1E-997C-4B0A-A3C3-F8C76BBD44B1}" sibTransId="{978E1EC4-B2DF-4DC2-8D86-D0DBB9CF0F2A}"/>
    <dgm:cxn modelId="{803430EE-9D66-492B-9D47-729844C8839F}" type="presOf" srcId="{BF0AD3F3-5B59-4BBA-8D31-B15D3E96408E}" destId="{7B942A5A-D549-4731-863E-6A3F691D3CBA}" srcOrd="1" destOrd="0" presId="urn:microsoft.com/office/officeart/2005/8/layout/hierarchy3"/>
    <dgm:cxn modelId="{224C51FB-6486-4BAF-B9A2-FB0A7F2B1630}" type="presOf" srcId="{6F7B28D7-AED2-4EA7-B91E-5D406E0C0C47}" destId="{B38EFEE9-161F-41A1-BB16-2B1934D04FF6}" srcOrd="0" destOrd="0" presId="urn:microsoft.com/office/officeart/2005/8/layout/hierarchy3"/>
    <dgm:cxn modelId="{1AF42EFE-A30F-48C2-95CD-60F3C17E2780}" srcId="{5157012A-2BD3-477E-8C76-3CAFB16D9BA0}" destId="{6F7B28D7-AED2-4EA7-B91E-5D406E0C0C47}" srcOrd="2" destOrd="0" parTransId="{EC32A3DE-E524-4C58-AAC2-F3F7ABB68538}" sibTransId="{BC2AB475-E8B9-476A-A97A-E6C51F94A27F}"/>
    <dgm:cxn modelId="{6B38B32F-F547-42BC-ADF2-7AEC2E10C3AF}" type="presParOf" srcId="{2263D844-8C32-4DF2-A253-EDAF9B550155}" destId="{6946F3CC-B0B0-4B59-9161-3D32615CDF23}" srcOrd="0" destOrd="0" presId="urn:microsoft.com/office/officeart/2005/8/layout/hierarchy3"/>
    <dgm:cxn modelId="{1DFE80AD-7DB2-4FFE-9E70-9F55045950D7}" type="presParOf" srcId="{6946F3CC-B0B0-4B59-9161-3D32615CDF23}" destId="{47985BC1-3950-400D-A62F-302299016780}" srcOrd="0" destOrd="0" presId="urn:microsoft.com/office/officeart/2005/8/layout/hierarchy3"/>
    <dgm:cxn modelId="{E7A47FB9-D542-4E50-8AB0-22C48C35E86F}" type="presParOf" srcId="{47985BC1-3950-400D-A62F-302299016780}" destId="{8E84181A-2367-43CE-B6D6-DA459F9E0157}" srcOrd="0" destOrd="0" presId="urn:microsoft.com/office/officeart/2005/8/layout/hierarchy3"/>
    <dgm:cxn modelId="{4041E039-22B0-4903-8B81-988BBC885CB2}" type="presParOf" srcId="{47985BC1-3950-400D-A62F-302299016780}" destId="{B415C9C7-C01A-4B62-8716-8D9E338ED72E}" srcOrd="1" destOrd="0" presId="urn:microsoft.com/office/officeart/2005/8/layout/hierarchy3"/>
    <dgm:cxn modelId="{125BF004-D086-440C-9DE4-6F3F6B562A5B}" type="presParOf" srcId="{6946F3CC-B0B0-4B59-9161-3D32615CDF23}" destId="{9C371143-AFD6-4812-9AC8-CE0374ABB31E}" srcOrd="1" destOrd="0" presId="urn:microsoft.com/office/officeart/2005/8/layout/hierarchy3"/>
    <dgm:cxn modelId="{90CA0772-F937-44B2-8CB6-F7500F26EE75}" type="presParOf" srcId="{2263D844-8C32-4DF2-A253-EDAF9B550155}" destId="{0DB1C909-C995-430D-A2AD-42104FF1B1C9}" srcOrd="1" destOrd="0" presId="urn:microsoft.com/office/officeart/2005/8/layout/hierarchy3"/>
    <dgm:cxn modelId="{11B13BA8-9CBB-4192-B195-F7041B281A81}" type="presParOf" srcId="{0DB1C909-C995-430D-A2AD-42104FF1B1C9}" destId="{FD29D48C-C283-43D0-9A49-851E008F2EAF}" srcOrd="0" destOrd="0" presId="urn:microsoft.com/office/officeart/2005/8/layout/hierarchy3"/>
    <dgm:cxn modelId="{28B0E37F-122F-4687-9F88-9C48B5EA4F60}" type="presParOf" srcId="{FD29D48C-C283-43D0-9A49-851E008F2EAF}" destId="{75DD4BE4-C0EB-4D40-B2F9-696CAE3C6C4D}" srcOrd="0" destOrd="0" presId="urn:microsoft.com/office/officeart/2005/8/layout/hierarchy3"/>
    <dgm:cxn modelId="{C9FEFAB1-68BF-42B0-89EB-EA4E5F226B00}" type="presParOf" srcId="{FD29D48C-C283-43D0-9A49-851E008F2EAF}" destId="{7B942A5A-D549-4731-863E-6A3F691D3CBA}" srcOrd="1" destOrd="0" presId="urn:microsoft.com/office/officeart/2005/8/layout/hierarchy3"/>
    <dgm:cxn modelId="{4FF17C14-D0CA-4F42-ABF9-0B90C4D59A88}" type="presParOf" srcId="{0DB1C909-C995-430D-A2AD-42104FF1B1C9}" destId="{25A64D8E-CE3D-48E1-BD89-71F982EA71AF}" srcOrd="1" destOrd="0" presId="urn:microsoft.com/office/officeart/2005/8/layout/hierarchy3"/>
    <dgm:cxn modelId="{DF909D6D-B2DC-482D-9737-4DFA5D6ED6B7}" type="presParOf" srcId="{2263D844-8C32-4DF2-A253-EDAF9B550155}" destId="{AC3AC043-A585-4591-BF43-5A907F7EDC90}" srcOrd="2" destOrd="0" presId="urn:microsoft.com/office/officeart/2005/8/layout/hierarchy3"/>
    <dgm:cxn modelId="{68B8D538-2D8C-4228-A322-6F267E342789}" type="presParOf" srcId="{AC3AC043-A585-4591-BF43-5A907F7EDC90}" destId="{9594B0D0-7862-42BD-9583-EEC37E7B5E62}" srcOrd="0" destOrd="0" presId="urn:microsoft.com/office/officeart/2005/8/layout/hierarchy3"/>
    <dgm:cxn modelId="{8F3BBCDC-4ECC-4AD0-A369-09FDB54510BF}" type="presParOf" srcId="{9594B0D0-7862-42BD-9583-EEC37E7B5E62}" destId="{D1468FDB-E71B-47EA-9712-F5AA49C77A9E}" srcOrd="0" destOrd="0" presId="urn:microsoft.com/office/officeart/2005/8/layout/hierarchy3"/>
    <dgm:cxn modelId="{8D9EFF4C-B7C5-410F-B64D-C6E1B8E787EB}" type="presParOf" srcId="{9594B0D0-7862-42BD-9583-EEC37E7B5E62}" destId="{C12F8579-81F7-48F2-B35E-BDB835EEB51B}" srcOrd="1" destOrd="0" presId="urn:microsoft.com/office/officeart/2005/8/layout/hierarchy3"/>
    <dgm:cxn modelId="{1D2D94D0-25CD-40DA-A197-A25BC56AD31D}" type="presParOf" srcId="{AC3AC043-A585-4591-BF43-5A907F7EDC90}" destId="{F9B7F91C-1469-4D4A-9109-C0E932988C59}" srcOrd="1" destOrd="0" presId="urn:microsoft.com/office/officeart/2005/8/layout/hierarchy3"/>
    <dgm:cxn modelId="{16E6F055-58E8-495D-8A15-F91B90834E3E}" type="presParOf" srcId="{F9B7F91C-1469-4D4A-9109-C0E932988C59}" destId="{39EF2991-CB36-4BA9-B0E8-A636C46CBC5B}" srcOrd="0" destOrd="0" presId="urn:microsoft.com/office/officeart/2005/8/layout/hierarchy3"/>
    <dgm:cxn modelId="{2952FD1C-8215-4C45-8740-B21DA0367D6D}" type="presParOf" srcId="{F9B7F91C-1469-4D4A-9109-C0E932988C59}" destId="{D4E52C69-18EB-41F4-9FBD-B54686836C93}" srcOrd="1" destOrd="0" presId="urn:microsoft.com/office/officeart/2005/8/layout/hierarchy3"/>
    <dgm:cxn modelId="{77CD9814-CE0E-464B-B0A3-526072C90F34}" type="presParOf" srcId="{F9B7F91C-1469-4D4A-9109-C0E932988C59}" destId="{04850EAD-01FF-4B44-87FE-A4A4663F9FA3}" srcOrd="2" destOrd="0" presId="urn:microsoft.com/office/officeart/2005/8/layout/hierarchy3"/>
    <dgm:cxn modelId="{74D54A92-05C4-43E3-9112-1384B6BA2778}" type="presParOf" srcId="{F9B7F91C-1469-4D4A-9109-C0E932988C59}" destId="{26F32FF4-0FDC-4337-B38A-52D6ABEB9452}" srcOrd="3" destOrd="0" presId="urn:microsoft.com/office/officeart/2005/8/layout/hierarchy3"/>
    <dgm:cxn modelId="{8424FFA4-703D-41E1-AFD4-A90A9AD1D68F}" type="presParOf" srcId="{2263D844-8C32-4DF2-A253-EDAF9B550155}" destId="{E4288FBA-0A18-4887-BEEA-E251DB075249}" srcOrd="3" destOrd="0" presId="urn:microsoft.com/office/officeart/2005/8/layout/hierarchy3"/>
    <dgm:cxn modelId="{F0CCFA39-640E-4A6E-AF96-1A843A370F75}" type="presParOf" srcId="{E4288FBA-0A18-4887-BEEA-E251DB075249}" destId="{766BDE54-AF13-4D08-8108-E1D43FC4BF62}" srcOrd="0" destOrd="0" presId="urn:microsoft.com/office/officeart/2005/8/layout/hierarchy3"/>
    <dgm:cxn modelId="{CFBABBA8-65A7-4569-BBA7-84E9A9D4B2C0}" type="presParOf" srcId="{766BDE54-AF13-4D08-8108-E1D43FC4BF62}" destId="{21395469-836E-467B-AEEB-5E20B2121669}" srcOrd="0" destOrd="0" presId="urn:microsoft.com/office/officeart/2005/8/layout/hierarchy3"/>
    <dgm:cxn modelId="{555289A5-9946-4EF1-A8E0-61F1AFECF56B}" type="presParOf" srcId="{766BDE54-AF13-4D08-8108-E1D43FC4BF62}" destId="{9D62339F-2865-4D09-B07C-5E2479906BE2}" srcOrd="1" destOrd="0" presId="urn:microsoft.com/office/officeart/2005/8/layout/hierarchy3"/>
    <dgm:cxn modelId="{724AFCA2-4F58-44F3-9291-C38DC2CD13F9}" type="presParOf" srcId="{E4288FBA-0A18-4887-BEEA-E251DB075249}" destId="{F2937420-3EEF-4753-AA9F-610F05C9FA37}" srcOrd="1" destOrd="0" presId="urn:microsoft.com/office/officeart/2005/8/layout/hierarchy3"/>
    <dgm:cxn modelId="{2A4658A8-9451-4065-8B96-A3B934243769}" type="presParOf" srcId="{F2937420-3EEF-4753-AA9F-610F05C9FA37}" destId="{D32990FB-D8C2-418A-BC85-FFF434FE8DE7}" srcOrd="0" destOrd="0" presId="urn:microsoft.com/office/officeart/2005/8/layout/hierarchy3"/>
    <dgm:cxn modelId="{A470C0FE-B597-470D-9A89-221286B3B78F}" type="presParOf" srcId="{F2937420-3EEF-4753-AA9F-610F05C9FA37}" destId="{0814D25C-5BD9-4D6C-B5E7-AC7B8AFB5CFB}" srcOrd="1" destOrd="0" presId="urn:microsoft.com/office/officeart/2005/8/layout/hierarchy3"/>
    <dgm:cxn modelId="{405C7028-7188-43AD-B1AE-91A6402A22DD}" type="presParOf" srcId="{F2937420-3EEF-4753-AA9F-610F05C9FA37}" destId="{7070920B-514A-4ED3-AE8F-4E4D81EC4A24}" srcOrd="2" destOrd="0" presId="urn:microsoft.com/office/officeart/2005/8/layout/hierarchy3"/>
    <dgm:cxn modelId="{92F3182D-EC99-4081-B33A-1BFA49F4D87C}" type="presParOf" srcId="{F2937420-3EEF-4753-AA9F-610F05C9FA37}" destId="{EDC48565-A9A1-4B97-8D40-60214414771C}" srcOrd="3" destOrd="0" presId="urn:microsoft.com/office/officeart/2005/8/layout/hierarchy3"/>
    <dgm:cxn modelId="{D7BE2E5B-0A45-4492-901D-F012804EBAF3}" type="presParOf" srcId="{F2937420-3EEF-4753-AA9F-610F05C9FA37}" destId="{DE331037-9FD7-46E8-91E8-9577B3DED77E}" srcOrd="4" destOrd="0" presId="urn:microsoft.com/office/officeart/2005/8/layout/hierarchy3"/>
    <dgm:cxn modelId="{1FADBC4D-28CE-48F1-89E6-44A8F600EFDB}" type="presParOf" srcId="{F2937420-3EEF-4753-AA9F-610F05C9FA37}" destId="{B38EFEE9-161F-41A1-BB16-2B1934D04FF6}" srcOrd="5" destOrd="0" presId="urn:microsoft.com/office/officeart/2005/8/layout/hierarchy3"/>
    <dgm:cxn modelId="{49847171-F8C2-4C09-B930-20385B4F247E}" type="presParOf" srcId="{2263D844-8C32-4DF2-A253-EDAF9B550155}" destId="{69F7B1FD-18D5-4137-993E-8C489EE48D39}" srcOrd="4" destOrd="0" presId="urn:microsoft.com/office/officeart/2005/8/layout/hierarchy3"/>
    <dgm:cxn modelId="{2FB3FD85-4B7E-41F7-8065-A1ABCFE8D358}" type="presParOf" srcId="{69F7B1FD-18D5-4137-993E-8C489EE48D39}" destId="{C6BC3133-670D-4BE4-8526-EE5D371DF680}" srcOrd="0" destOrd="0" presId="urn:microsoft.com/office/officeart/2005/8/layout/hierarchy3"/>
    <dgm:cxn modelId="{39500FF3-E1F2-43DD-B3B5-8F7B2E5E8355}" type="presParOf" srcId="{C6BC3133-670D-4BE4-8526-EE5D371DF680}" destId="{22A561B5-251C-4957-9547-821872E57E1B}" srcOrd="0" destOrd="0" presId="urn:microsoft.com/office/officeart/2005/8/layout/hierarchy3"/>
    <dgm:cxn modelId="{AEAED018-549E-4F8B-BA8B-A2E807082FD0}" type="presParOf" srcId="{C6BC3133-670D-4BE4-8526-EE5D371DF680}" destId="{A93F1515-E21B-49B1-A7F9-1ABD3E7EDE35}" srcOrd="1" destOrd="0" presId="urn:microsoft.com/office/officeart/2005/8/layout/hierarchy3"/>
    <dgm:cxn modelId="{7380AECE-ACA1-484A-B38E-8A5AAB72908D}" type="presParOf" srcId="{69F7B1FD-18D5-4137-993E-8C489EE48D39}" destId="{255D1C60-44DA-45DB-BE2B-A3CFEBF963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3230EC-B3EA-49AF-ACAD-5EDDB471761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139345-AEE5-47AE-A460-5C0F183410FC}">
      <dgm:prSet/>
      <dgm:spPr/>
      <dgm:t>
        <a:bodyPr/>
        <a:lstStyle/>
        <a:p>
          <a:r>
            <a:rPr lang="en-US"/>
            <a:t>For Evaluation:</a:t>
          </a:r>
        </a:p>
      </dgm:t>
    </dgm:pt>
    <dgm:pt modelId="{A6E8420C-9871-4C46-8941-3E2ECCC70437}" type="parTrans" cxnId="{9E59C179-A36D-4077-81A1-19A9F34E91DF}">
      <dgm:prSet/>
      <dgm:spPr/>
      <dgm:t>
        <a:bodyPr/>
        <a:lstStyle/>
        <a:p>
          <a:endParaRPr lang="en-US"/>
        </a:p>
      </dgm:t>
    </dgm:pt>
    <dgm:pt modelId="{7B908884-6650-42C9-A247-7908B962DBC7}" type="sibTrans" cxnId="{9E59C179-A36D-4077-81A1-19A9F34E91DF}">
      <dgm:prSet/>
      <dgm:spPr/>
      <dgm:t>
        <a:bodyPr/>
        <a:lstStyle/>
        <a:p>
          <a:endParaRPr lang="en-US"/>
        </a:p>
      </dgm:t>
    </dgm:pt>
    <dgm:pt modelId="{799EEFD2-9F6A-4885-AA40-6D7AD406A97F}">
      <dgm:prSet/>
      <dgm:spPr/>
      <dgm:t>
        <a:bodyPr/>
        <a:lstStyle/>
        <a:p>
          <a:r>
            <a:rPr lang="en-US"/>
            <a:t>Daily forecasts aggregated to monthly averages for evaluation</a:t>
          </a:r>
        </a:p>
      </dgm:t>
    </dgm:pt>
    <dgm:pt modelId="{C858042D-DA37-4F61-809D-07CD4E99FD3F}" type="parTrans" cxnId="{99315ABE-78DF-43A2-8A15-AC2929D8966A}">
      <dgm:prSet/>
      <dgm:spPr/>
      <dgm:t>
        <a:bodyPr/>
        <a:lstStyle/>
        <a:p>
          <a:endParaRPr lang="en-US"/>
        </a:p>
      </dgm:t>
    </dgm:pt>
    <dgm:pt modelId="{CB4528A5-ED79-4C66-A44D-A8CF3C87539F}" type="sibTrans" cxnId="{99315ABE-78DF-43A2-8A15-AC2929D8966A}">
      <dgm:prSet/>
      <dgm:spPr/>
      <dgm:t>
        <a:bodyPr/>
        <a:lstStyle/>
        <a:p>
          <a:endParaRPr lang="en-US"/>
        </a:p>
      </dgm:t>
    </dgm:pt>
    <dgm:pt modelId="{BC9FB9B9-3D6F-41B4-A13D-6FF02C33F001}">
      <dgm:prSet/>
      <dgm:spPr/>
      <dgm:t>
        <a:bodyPr/>
        <a:lstStyle/>
        <a:p>
          <a:r>
            <a:rPr lang="en-US"/>
            <a:t>Monthly models evaluated directly</a:t>
          </a:r>
        </a:p>
      </dgm:t>
    </dgm:pt>
    <dgm:pt modelId="{2E285F38-7A12-4BAC-869D-AD665CA5CFC4}" type="parTrans" cxnId="{C0F73C51-3F3C-4549-9891-AEEF906FDD0A}">
      <dgm:prSet/>
      <dgm:spPr/>
      <dgm:t>
        <a:bodyPr/>
        <a:lstStyle/>
        <a:p>
          <a:endParaRPr lang="en-US"/>
        </a:p>
      </dgm:t>
    </dgm:pt>
    <dgm:pt modelId="{4D334D59-FF89-4417-B7EF-DC7F88CB3E6E}" type="sibTrans" cxnId="{C0F73C51-3F3C-4549-9891-AEEF906FDD0A}">
      <dgm:prSet/>
      <dgm:spPr/>
      <dgm:t>
        <a:bodyPr/>
        <a:lstStyle/>
        <a:p>
          <a:endParaRPr lang="en-US"/>
        </a:p>
      </dgm:t>
    </dgm:pt>
    <dgm:pt modelId="{326E8210-A562-4CE0-A49E-1A0234FDEDC8}">
      <dgm:prSet/>
      <dgm:spPr/>
      <dgm:t>
        <a:bodyPr/>
        <a:lstStyle/>
        <a:p>
          <a:r>
            <a:rPr lang="en-US"/>
            <a:t>Enables fair comparison of forecasting approaches</a:t>
          </a:r>
        </a:p>
      </dgm:t>
    </dgm:pt>
    <dgm:pt modelId="{AF243724-A2D9-410B-B2B6-6B1CF86E7E26}" type="parTrans" cxnId="{E084FA2B-4CAA-4E5B-8E22-1453105274E7}">
      <dgm:prSet/>
      <dgm:spPr/>
      <dgm:t>
        <a:bodyPr/>
        <a:lstStyle/>
        <a:p>
          <a:endParaRPr lang="en-US"/>
        </a:p>
      </dgm:t>
    </dgm:pt>
    <dgm:pt modelId="{7AED7455-C602-4A64-9D13-C5CC39384E50}" type="sibTrans" cxnId="{E084FA2B-4CAA-4E5B-8E22-1453105274E7}">
      <dgm:prSet/>
      <dgm:spPr/>
      <dgm:t>
        <a:bodyPr/>
        <a:lstStyle/>
        <a:p>
          <a:endParaRPr lang="en-US"/>
        </a:p>
      </dgm:t>
    </dgm:pt>
    <dgm:pt modelId="{23CE1809-787F-43DE-AB22-235766A023A8}">
      <dgm:prSet/>
      <dgm:spPr/>
      <dgm:t>
        <a:bodyPr/>
        <a:lstStyle/>
        <a:p>
          <a:r>
            <a:rPr lang="en-US"/>
            <a:t>For Reproducibility:</a:t>
          </a:r>
        </a:p>
      </dgm:t>
    </dgm:pt>
    <dgm:pt modelId="{B7C75817-FF66-4498-AD43-99A542164986}" type="parTrans" cxnId="{79B78588-E21F-4FFF-AE3A-D5D7F60B7784}">
      <dgm:prSet/>
      <dgm:spPr/>
      <dgm:t>
        <a:bodyPr/>
        <a:lstStyle/>
        <a:p>
          <a:endParaRPr lang="en-US"/>
        </a:p>
      </dgm:t>
    </dgm:pt>
    <dgm:pt modelId="{BE5B2208-6E5A-487F-BD9B-E69F3A80579D}" type="sibTrans" cxnId="{79B78588-E21F-4FFF-AE3A-D5D7F60B7784}">
      <dgm:prSet/>
      <dgm:spPr/>
      <dgm:t>
        <a:bodyPr/>
        <a:lstStyle/>
        <a:p>
          <a:endParaRPr lang="en-US"/>
        </a:p>
      </dgm:t>
    </dgm:pt>
    <dgm:pt modelId="{03E9F132-43A2-4A6B-8FA1-975325B6375C}">
      <dgm:prSet/>
      <dgm:spPr/>
      <dgm:t>
        <a:bodyPr/>
        <a:lstStyle/>
        <a:p>
          <a:r>
            <a:rPr lang="en-US"/>
            <a:t>Preprocessed data stored as CSV files</a:t>
          </a:r>
        </a:p>
      </dgm:t>
    </dgm:pt>
    <dgm:pt modelId="{B26D07D7-A20B-4549-9EB4-B1004A5FAEA2}" type="parTrans" cxnId="{7947F9D1-FBD2-418B-8122-48E9105D05C5}">
      <dgm:prSet/>
      <dgm:spPr/>
      <dgm:t>
        <a:bodyPr/>
        <a:lstStyle/>
        <a:p>
          <a:endParaRPr lang="en-US"/>
        </a:p>
      </dgm:t>
    </dgm:pt>
    <dgm:pt modelId="{E244AAF6-D725-42B5-89FD-B111C1A77904}" type="sibTrans" cxnId="{7947F9D1-FBD2-418B-8122-48E9105D05C5}">
      <dgm:prSet/>
      <dgm:spPr/>
      <dgm:t>
        <a:bodyPr/>
        <a:lstStyle/>
        <a:p>
          <a:endParaRPr lang="en-US"/>
        </a:p>
      </dgm:t>
    </dgm:pt>
    <dgm:pt modelId="{48C08400-BC09-46BF-B896-E1DFF5C589CB}">
      <dgm:prSet/>
      <dgm:spPr/>
      <dgm:t>
        <a:bodyPr/>
        <a:lstStyle/>
        <a:p>
          <a:r>
            <a:rPr lang="en-US"/>
            <a:t>Cached loading for consistent results</a:t>
          </a:r>
        </a:p>
      </dgm:t>
    </dgm:pt>
    <dgm:pt modelId="{CCFD48D9-0DBE-41AC-862E-49F80C2B227C}" type="parTrans" cxnId="{6BA9F264-D32D-4DFD-AF45-BB1822EFB8BE}">
      <dgm:prSet/>
      <dgm:spPr/>
      <dgm:t>
        <a:bodyPr/>
        <a:lstStyle/>
        <a:p>
          <a:endParaRPr lang="en-US"/>
        </a:p>
      </dgm:t>
    </dgm:pt>
    <dgm:pt modelId="{40F14521-F2F9-489C-952D-37F254A21DA1}" type="sibTrans" cxnId="{6BA9F264-D32D-4DFD-AF45-BB1822EFB8BE}">
      <dgm:prSet/>
      <dgm:spPr/>
      <dgm:t>
        <a:bodyPr/>
        <a:lstStyle/>
        <a:p>
          <a:endParaRPr lang="en-US"/>
        </a:p>
      </dgm:t>
    </dgm:pt>
    <dgm:pt modelId="{9135984F-010F-417F-A05E-439744F657F7}" type="pres">
      <dgm:prSet presAssocID="{373230EC-B3EA-49AF-ACAD-5EDDB471761B}" presName="linear" presStyleCnt="0">
        <dgm:presLayoutVars>
          <dgm:animLvl val="lvl"/>
          <dgm:resizeHandles val="exact"/>
        </dgm:presLayoutVars>
      </dgm:prSet>
      <dgm:spPr/>
    </dgm:pt>
    <dgm:pt modelId="{FB6012CA-7769-41CE-AC6E-98BA09C92DC1}" type="pres">
      <dgm:prSet presAssocID="{EB139345-AEE5-47AE-A460-5C0F183410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324E5D-0FB6-477C-8301-6DC31B894577}" type="pres">
      <dgm:prSet presAssocID="{EB139345-AEE5-47AE-A460-5C0F183410FC}" presName="childText" presStyleLbl="revTx" presStyleIdx="0" presStyleCnt="2">
        <dgm:presLayoutVars>
          <dgm:bulletEnabled val="1"/>
        </dgm:presLayoutVars>
      </dgm:prSet>
      <dgm:spPr/>
    </dgm:pt>
    <dgm:pt modelId="{A46C6484-BB93-4916-A207-D169F2CC50DE}" type="pres">
      <dgm:prSet presAssocID="{23CE1809-787F-43DE-AB22-235766A023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2FC2C8-63A2-43F4-967C-34ED8E53EE43}" type="pres">
      <dgm:prSet presAssocID="{23CE1809-787F-43DE-AB22-235766A023A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084FA2B-4CAA-4E5B-8E22-1453105274E7}" srcId="{EB139345-AEE5-47AE-A460-5C0F183410FC}" destId="{326E8210-A562-4CE0-A49E-1A0234FDEDC8}" srcOrd="2" destOrd="0" parTransId="{AF243724-A2D9-410B-B2B6-6B1CF86E7E26}" sibTransId="{7AED7455-C602-4A64-9D13-C5CC39384E50}"/>
    <dgm:cxn modelId="{502AEE44-6531-41EC-A781-9A0B48C5BB53}" type="presOf" srcId="{48C08400-BC09-46BF-B896-E1DFF5C589CB}" destId="{302FC2C8-63A2-43F4-967C-34ED8E53EE43}" srcOrd="0" destOrd="1" presId="urn:microsoft.com/office/officeart/2005/8/layout/vList2"/>
    <dgm:cxn modelId="{6BA9F264-D32D-4DFD-AF45-BB1822EFB8BE}" srcId="{23CE1809-787F-43DE-AB22-235766A023A8}" destId="{48C08400-BC09-46BF-B896-E1DFF5C589CB}" srcOrd="1" destOrd="0" parTransId="{CCFD48D9-0DBE-41AC-862E-49F80C2B227C}" sibTransId="{40F14521-F2F9-489C-952D-37F254A21DA1}"/>
    <dgm:cxn modelId="{C0F73C51-3F3C-4549-9891-AEEF906FDD0A}" srcId="{EB139345-AEE5-47AE-A460-5C0F183410FC}" destId="{BC9FB9B9-3D6F-41B4-A13D-6FF02C33F001}" srcOrd="1" destOrd="0" parTransId="{2E285F38-7A12-4BAC-869D-AD665CA5CFC4}" sibTransId="{4D334D59-FF89-4417-B7EF-DC7F88CB3E6E}"/>
    <dgm:cxn modelId="{65E43C75-9E75-4592-9E9C-98A9859AC7B5}" type="presOf" srcId="{326E8210-A562-4CE0-A49E-1A0234FDEDC8}" destId="{79324E5D-0FB6-477C-8301-6DC31B894577}" srcOrd="0" destOrd="2" presId="urn:microsoft.com/office/officeart/2005/8/layout/vList2"/>
    <dgm:cxn modelId="{9E59C179-A36D-4077-81A1-19A9F34E91DF}" srcId="{373230EC-B3EA-49AF-ACAD-5EDDB471761B}" destId="{EB139345-AEE5-47AE-A460-5C0F183410FC}" srcOrd="0" destOrd="0" parTransId="{A6E8420C-9871-4C46-8941-3E2ECCC70437}" sibTransId="{7B908884-6650-42C9-A247-7908B962DBC7}"/>
    <dgm:cxn modelId="{79B78588-E21F-4FFF-AE3A-D5D7F60B7784}" srcId="{373230EC-B3EA-49AF-ACAD-5EDDB471761B}" destId="{23CE1809-787F-43DE-AB22-235766A023A8}" srcOrd="1" destOrd="0" parTransId="{B7C75817-FF66-4498-AD43-99A542164986}" sibTransId="{BE5B2208-6E5A-487F-BD9B-E69F3A80579D}"/>
    <dgm:cxn modelId="{28871C99-00F5-47FF-92C4-9018EE53432D}" type="presOf" srcId="{EB139345-AEE5-47AE-A460-5C0F183410FC}" destId="{FB6012CA-7769-41CE-AC6E-98BA09C92DC1}" srcOrd="0" destOrd="0" presId="urn:microsoft.com/office/officeart/2005/8/layout/vList2"/>
    <dgm:cxn modelId="{A8F6CB9C-DCBB-4F2F-BEAE-ED5FDEF779B6}" type="presOf" srcId="{373230EC-B3EA-49AF-ACAD-5EDDB471761B}" destId="{9135984F-010F-417F-A05E-439744F657F7}" srcOrd="0" destOrd="0" presId="urn:microsoft.com/office/officeart/2005/8/layout/vList2"/>
    <dgm:cxn modelId="{E288FBB6-BD9A-4A95-8332-83C866756E09}" type="presOf" srcId="{BC9FB9B9-3D6F-41B4-A13D-6FF02C33F001}" destId="{79324E5D-0FB6-477C-8301-6DC31B894577}" srcOrd="0" destOrd="1" presId="urn:microsoft.com/office/officeart/2005/8/layout/vList2"/>
    <dgm:cxn modelId="{99315ABE-78DF-43A2-8A15-AC2929D8966A}" srcId="{EB139345-AEE5-47AE-A460-5C0F183410FC}" destId="{799EEFD2-9F6A-4885-AA40-6D7AD406A97F}" srcOrd="0" destOrd="0" parTransId="{C858042D-DA37-4F61-809D-07CD4E99FD3F}" sibTransId="{CB4528A5-ED79-4C66-A44D-A8CF3C87539F}"/>
    <dgm:cxn modelId="{7947F9D1-FBD2-418B-8122-48E9105D05C5}" srcId="{23CE1809-787F-43DE-AB22-235766A023A8}" destId="{03E9F132-43A2-4A6B-8FA1-975325B6375C}" srcOrd="0" destOrd="0" parTransId="{B26D07D7-A20B-4549-9EB4-B1004A5FAEA2}" sibTransId="{E244AAF6-D725-42B5-89FD-B111C1A77904}"/>
    <dgm:cxn modelId="{B54F45DF-B079-4B38-AE0A-733AB3699058}" type="presOf" srcId="{03E9F132-43A2-4A6B-8FA1-975325B6375C}" destId="{302FC2C8-63A2-43F4-967C-34ED8E53EE43}" srcOrd="0" destOrd="0" presId="urn:microsoft.com/office/officeart/2005/8/layout/vList2"/>
    <dgm:cxn modelId="{4CA984EF-AAC5-4279-BFE8-9B52870F1601}" type="presOf" srcId="{799EEFD2-9F6A-4885-AA40-6D7AD406A97F}" destId="{79324E5D-0FB6-477C-8301-6DC31B894577}" srcOrd="0" destOrd="0" presId="urn:microsoft.com/office/officeart/2005/8/layout/vList2"/>
    <dgm:cxn modelId="{462A23F9-9E21-4780-8FED-7532708B90A0}" type="presOf" srcId="{23CE1809-787F-43DE-AB22-235766A023A8}" destId="{A46C6484-BB93-4916-A207-D169F2CC50DE}" srcOrd="0" destOrd="0" presId="urn:microsoft.com/office/officeart/2005/8/layout/vList2"/>
    <dgm:cxn modelId="{F3FBC32D-4A58-418D-8000-BD1E9B078999}" type="presParOf" srcId="{9135984F-010F-417F-A05E-439744F657F7}" destId="{FB6012CA-7769-41CE-AC6E-98BA09C92DC1}" srcOrd="0" destOrd="0" presId="urn:microsoft.com/office/officeart/2005/8/layout/vList2"/>
    <dgm:cxn modelId="{693007CB-3D7B-475D-857E-AE45A797FFAC}" type="presParOf" srcId="{9135984F-010F-417F-A05E-439744F657F7}" destId="{79324E5D-0FB6-477C-8301-6DC31B894577}" srcOrd="1" destOrd="0" presId="urn:microsoft.com/office/officeart/2005/8/layout/vList2"/>
    <dgm:cxn modelId="{438F7271-0609-4F9D-B03A-D8ED2D540C2A}" type="presParOf" srcId="{9135984F-010F-417F-A05E-439744F657F7}" destId="{A46C6484-BB93-4916-A207-D169F2CC50DE}" srcOrd="2" destOrd="0" presId="urn:microsoft.com/office/officeart/2005/8/layout/vList2"/>
    <dgm:cxn modelId="{AAB54C10-5154-4E61-9344-DBB933084E39}" type="presParOf" srcId="{9135984F-010F-417F-A05E-439744F657F7}" destId="{302FC2C8-63A2-43F4-967C-34ED8E53EE4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D4F8F4-4815-4350-9212-130FA6E41C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88240CF-0734-4221-A054-CDB963FE88E9}">
      <dgm:prSet/>
      <dgm:spPr/>
      <dgm:t>
        <a:bodyPr/>
        <a:lstStyle/>
        <a:p>
          <a:r>
            <a:rPr lang="en-US"/>
            <a:t>Historical trends &amp; seasonality (higher prices in winter, lower in summer)</a:t>
          </a:r>
        </a:p>
      </dgm:t>
    </dgm:pt>
    <dgm:pt modelId="{F0CA3132-33C7-48DA-80EF-D9A9699A4867}" type="parTrans" cxnId="{C52B6AE5-8E2D-4037-BF9B-74BC382900AC}">
      <dgm:prSet/>
      <dgm:spPr/>
      <dgm:t>
        <a:bodyPr/>
        <a:lstStyle/>
        <a:p>
          <a:endParaRPr lang="en-US"/>
        </a:p>
      </dgm:t>
    </dgm:pt>
    <dgm:pt modelId="{79AB3EDD-9F27-4F87-AD06-48C34E10FE26}" type="sibTrans" cxnId="{C52B6AE5-8E2D-4037-BF9B-74BC382900AC}">
      <dgm:prSet/>
      <dgm:spPr/>
      <dgm:t>
        <a:bodyPr/>
        <a:lstStyle/>
        <a:p>
          <a:endParaRPr lang="en-US"/>
        </a:p>
      </dgm:t>
    </dgm:pt>
    <dgm:pt modelId="{10C0FC99-1D40-42EF-BF8E-CCECBA5DF24F}">
      <dgm:prSet/>
      <dgm:spPr/>
      <dgm:t>
        <a:bodyPr/>
        <a:lstStyle/>
        <a:p>
          <a:r>
            <a:rPr lang="en-US"/>
            <a:t>Spikes are short-lived → market shock events</a:t>
          </a:r>
        </a:p>
      </dgm:t>
    </dgm:pt>
    <dgm:pt modelId="{E5621C46-4687-4855-9DF3-BAB41A9C0857}" type="parTrans" cxnId="{8388CA4B-54FA-409D-9B8F-36AB2A0A3AC3}">
      <dgm:prSet/>
      <dgm:spPr/>
      <dgm:t>
        <a:bodyPr/>
        <a:lstStyle/>
        <a:p>
          <a:endParaRPr lang="en-US"/>
        </a:p>
      </dgm:t>
    </dgm:pt>
    <dgm:pt modelId="{C3A9F55E-6E64-4EBA-A50E-747FD7FF1BE6}" type="sibTrans" cxnId="{8388CA4B-54FA-409D-9B8F-36AB2A0A3AC3}">
      <dgm:prSet/>
      <dgm:spPr/>
      <dgm:t>
        <a:bodyPr/>
        <a:lstStyle/>
        <a:p>
          <a:endParaRPr lang="en-US"/>
        </a:p>
      </dgm:t>
    </dgm:pt>
    <dgm:pt modelId="{5FDB2969-3A0A-4F4F-8FF9-2743127EF906}">
      <dgm:prSet/>
      <dgm:spPr/>
      <dgm:t>
        <a:bodyPr/>
        <a:lstStyle/>
        <a:p>
          <a:r>
            <a:rPr lang="en-US"/>
            <a:t>Clear year-over-year upward trend, especially after 2021 (energy crisis)</a:t>
          </a:r>
        </a:p>
      </dgm:t>
    </dgm:pt>
    <dgm:pt modelId="{4B497B75-E810-4821-8925-55D9E6DB3FCD}" type="parTrans" cxnId="{BA86F19E-8556-4E64-873B-BE5C277A913A}">
      <dgm:prSet/>
      <dgm:spPr/>
      <dgm:t>
        <a:bodyPr/>
        <a:lstStyle/>
        <a:p>
          <a:endParaRPr lang="en-US"/>
        </a:p>
      </dgm:t>
    </dgm:pt>
    <dgm:pt modelId="{DC6B9641-51C2-4B34-8946-ABE5F3821BD7}" type="sibTrans" cxnId="{BA86F19E-8556-4E64-873B-BE5C277A913A}">
      <dgm:prSet/>
      <dgm:spPr/>
      <dgm:t>
        <a:bodyPr/>
        <a:lstStyle/>
        <a:p>
          <a:endParaRPr lang="en-US"/>
        </a:p>
      </dgm:t>
    </dgm:pt>
    <dgm:pt modelId="{4CEE7AEC-F9BE-431C-A080-FA190FA2EF82}">
      <dgm:prSet/>
      <dgm:spPr/>
      <dgm:t>
        <a:bodyPr/>
        <a:lstStyle/>
        <a:p>
          <a:r>
            <a:rPr lang="en-US"/>
            <a:t>Holiday periods can distort demand (e.g., Christmas, New Year)</a:t>
          </a:r>
        </a:p>
      </dgm:t>
    </dgm:pt>
    <dgm:pt modelId="{42F397B9-3357-4BAA-8229-333E07D8693F}" type="parTrans" cxnId="{E88FD998-C7A1-4329-8863-C9416E245623}">
      <dgm:prSet/>
      <dgm:spPr/>
      <dgm:t>
        <a:bodyPr/>
        <a:lstStyle/>
        <a:p>
          <a:endParaRPr lang="en-US"/>
        </a:p>
      </dgm:t>
    </dgm:pt>
    <dgm:pt modelId="{8F88EB14-5CE8-47D5-9AC8-6EC142BAAAD3}" type="sibTrans" cxnId="{E88FD998-C7A1-4329-8863-C9416E245623}">
      <dgm:prSet/>
      <dgm:spPr/>
      <dgm:t>
        <a:bodyPr/>
        <a:lstStyle/>
        <a:p>
          <a:endParaRPr lang="en-US"/>
        </a:p>
      </dgm:t>
    </dgm:pt>
    <dgm:pt modelId="{29C10513-A45C-4447-9EBC-E59E61B349C8}" type="pres">
      <dgm:prSet presAssocID="{E1D4F8F4-4815-4350-9212-130FA6E41C7B}" presName="root" presStyleCnt="0">
        <dgm:presLayoutVars>
          <dgm:dir/>
          <dgm:resizeHandles val="exact"/>
        </dgm:presLayoutVars>
      </dgm:prSet>
      <dgm:spPr/>
    </dgm:pt>
    <dgm:pt modelId="{B8D6B740-CA5C-4E13-AF0F-6238EE04AF84}" type="pres">
      <dgm:prSet presAssocID="{088240CF-0734-4221-A054-CDB963FE88E9}" presName="compNode" presStyleCnt="0"/>
      <dgm:spPr/>
    </dgm:pt>
    <dgm:pt modelId="{E15C9F78-2C6E-4F79-97E0-03C32BB48633}" type="pres">
      <dgm:prSet presAssocID="{088240CF-0734-4221-A054-CDB963FE8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A0E4529E-BB47-4559-AD5D-6A337F220C1C}" type="pres">
      <dgm:prSet presAssocID="{088240CF-0734-4221-A054-CDB963FE88E9}" presName="spaceRect" presStyleCnt="0"/>
      <dgm:spPr/>
    </dgm:pt>
    <dgm:pt modelId="{399AAA95-B2F1-407B-9EA8-3738E283E044}" type="pres">
      <dgm:prSet presAssocID="{088240CF-0734-4221-A054-CDB963FE88E9}" presName="textRect" presStyleLbl="revTx" presStyleIdx="0" presStyleCnt="4">
        <dgm:presLayoutVars>
          <dgm:chMax val="1"/>
          <dgm:chPref val="1"/>
        </dgm:presLayoutVars>
      </dgm:prSet>
      <dgm:spPr/>
    </dgm:pt>
    <dgm:pt modelId="{81791C04-0381-4798-BD2D-56E89E67AB02}" type="pres">
      <dgm:prSet presAssocID="{79AB3EDD-9F27-4F87-AD06-48C34E10FE26}" presName="sibTrans" presStyleCnt="0"/>
      <dgm:spPr/>
    </dgm:pt>
    <dgm:pt modelId="{261DF8A9-7359-466B-8C43-FB2ADC842744}" type="pres">
      <dgm:prSet presAssocID="{10C0FC99-1D40-42EF-BF8E-CCECBA5DF24F}" presName="compNode" presStyleCnt="0"/>
      <dgm:spPr/>
    </dgm:pt>
    <dgm:pt modelId="{4FBE06BD-C2FE-4293-9FB6-32115455D6AE}" type="pres">
      <dgm:prSet presAssocID="{10C0FC99-1D40-42EF-BF8E-CCECBA5DF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72479BB-AE25-485F-8F86-2756532005FF}" type="pres">
      <dgm:prSet presAssocID="{10C0FC99-1D40-42EF-BF8E-CCECBA5DF24F}" presName="spaceRect" presStyleCnt="0"/>
      <dgm:spPr/>
    </dgm:pt>
    <dgm:pt modelId="{2EE757F9-4CFA-499C-ADE7-6E944C3CC00F}" type="pres">
      <dgm:prSet presAssocID="{10C0FC99-1D40-42EF-BF8E-CCECBA5DF24F}" presName="textRect" presStyleLbl="revTx" presStyleIdx="1" presStyleCnt="4">
        <dgm:presLayoutVars>
          <dgm:chMax val="1"/>
          <dgm:chPref val="1"/>
        </dgm:presLayoutVars>
      </dgm:prSet>
      <dgm:spPr/>
    </dgm:pt>
    <dgm:pt modelId="{775740A7-E366-4155-9356-0E8609E87B39}" type="pres">
      <dgm:prSet presAssocID="{C3A9F55E-6E64-4EBA-A50E-747FD7FF1BE6}" presName="sibTrans" presStyleCnt="0"/>
      <dgm:spPr/>
    </dgm:pt>
    <dgm:pt modelId="{C9117190-6CCD-48A5-B299-ECDE987BB198}" type="pres">
      <dgm:prSet presAssocID="{5FDB2969-3A0A-4F4F-8FF9-2743127EF906}" presName="compNode" presStyleCnt="0"/>
      <dgm:spPr/>
    </dgm:pt>
    <dgm:pt modelId="{87206A1F-16C1-4E9A-91F7-08B203BB8EC9}" type="pres">
      <dgm:prSet presAssocID="{5FDB2969-3A0A-4F4F-8FF9-2743127EF9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671FA12-7223-4D57-94A8-0EFC9D578E31}" type="pres">
      <dgm:prSet presAssocID="{5FDB2969-3A0A-4F4F-8FF9-2743127EF906}" presName="spaceRect" presStyleCnt="0"/>
      <dgm:spPr/>
    </dgm:pt>
    <dgm:pt modelId="{07F421C1-9D21-4CE1-8914-17D2DFD62170}" type="pres">
      <dgm:prSet presAssocID="{5FDB2969-3A0A-4F4F-8FF9-2743127EF906}" presName="textRect" presStyleLbl="revTx" presStyleIdx="2" presStyleCnt="4">
        <dgm:presLayoutVars>
          <dgm:chMax val="1"/>
          <dgm:chPref val="1"/>
        </dgm:presLayoutVars>
      </dgm:prSet>
      <dgm:spPr/>
    </dgm:pt>
    <dgm:pt modelId="{702E7D9C-E594-47C4-BE2F-B71B2B16B9B1}" type="pres">
      <dgm:prSet presAssocID="{DC6B9641-51C2-4B34-8946-ABE5F3821BD7}" presName="sibTrans" presStyleCnt="0"/>
      <dgm:spPr/>
    </dgm:pt>
    <dgm:pt modelId="{852A3656-AA21-4FFA-BC99-5D9207F3BC3B}" type="pres">
      <dgm:prSet presAssocID="{4CEE7AEC-F9BE-431C-A080-FA190FA2EF82}" presName="compNode" presStyleCnt="0"/>
      <dgm:spPr/>
    </dgm:pt>
    <dgm:pt modelId="{21CE4E46-AF64-47F7-A9F4-3EBAD002EB1B}" type="pres">
      <dgm:prSet presAssocID="{4CEE7AEC-F9BE-431C-A080-FA190FA2EF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A767802E-6AD3-4728-939F-568C52A8B28E}" type="pres">
      <dgm:prSet presAssocID="{4CEE7AEC-F9BE-431C-A080-FA190FA2EF82}" presName="spaceRect" presStyleCnt="0"/>
      <dgm:spPr/>
    </dgm:pt>
    <dgm:pt modelId="{194FDD72-6A15-4D2D-8B43-768843DE1633}" type="pres">
      <dgm:prSet presAssocID="{4CEE7AEC-F9BE-431C-A080-FA190FA2EF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10A224-4430-44C0-8E6F-1607C1388121}" type="presOf" srcId="{10C0FC99-1D40-42EF-BF8E-CCECBA5DF24F}" destId="{2EE757F9-4CFA-499C-ADE7-6E944C3CC00F}" srcOrd="0" destOrd="0" presId="urn:microsoft.com/office/officeart/2018/2/layout/IconLabelList"/>
    <dgm:cxn modelId="{401BAE40-E87F-4B45-A303-9B5FABE575A6}" type="presOf" srcId="{088240CF-0734-4221-A054-CDB963FE88E9}" destId="{399AAA95-B2F1-407B-9EA8-3738E283E044}" srcOrd="0" destOrd="0" presId="urn:microsoft.com/office/officeart/2018/2/layout/IconLabelList"/>
    <dgm:cxn modelId="{8388CA4B-54FA-409D-9B8F-36AB2A0A3AC3}" srcId="{E1D4F8F4-4815-4350-9212-130FA6E41C7B}" destId="{10C0FC99-1D40-42EF-BF8E-CCECBA5DF24F}" srcOrd="1" destOrd="0" parTransId="{E5621C46-4687-4855-9DF3-BAB41A9C0857}" sibTransId="{C3A9F55E-6E64-4EBA-A50E-747FD7FF1BE6}"/>
    <dgm:cxn modelId="{FDDAC14E-E4AE-41A1-AA1F-9EE26F112561}" type="presOf" srcId="{5FDB2969-3A0A-4F4F-8FF9-2743127EF906}" destId="{07F421C1-9D21-4CE1-8914-17D2DFD62170}" srcOrd="0" destOrd="0" presId="urn:microsoft.com/office/officeart/2018/2/layout/IconLabelList"/>
    <dgm:cxn modelId="{97060170-A51E-4BE2-B96D-465B92F43BF1}" type="presOf" srcId="{4CEE7AEC-F9BE-431C-A080-FA190FA2EF82}" destId="{194FDD72-6A15-4D2D-8B43-768843DE1633}" srcOrd="0" destOrd="0" presId="urn:microsoft.com/office/officeart/2018/2/layout/IconLabelList"/>
    <dgm:cxn modelId="{E88FD998-C7A1-4329-8863-C9416E245623}" srcId="{E1D4F8F4-4815-4350-9212-130FA6E41C7B}" destId="{4CEE7AEC-F9BE-431C-A080-FA190FA2EF82}" srcOrd="3" destOrd="0" parTransId="{42F397B9-3357-4BAA-8229-333E07D8693F}" sibTransId="{8F88EB14-5CE8-47D5-9AC8-6EC142BAAAD3}"/>
    <dgm:cxn modelId="{BA86F19E-8556-4E64-873B-BE5C277A913A}" srcId="{E1D4F8F4-4815-4350-9212-130FA6E41C7B}" destId="{5FDB2969-3A0A-4F4F-8FF9-2743127EF906}" srcOrd="2" destOrd="0" parTransId="{4B497B75-E810-4821-8925-55D9E6DB3FCD}" sibTransId="{DC6B9641-51C2-4B34-8946-ABE5F3821BD7}"/>
    <dgm:cxn modelId="{C52B6AE5-8E2D-4037-BF9B-74BC382900AC}" srcId="{E1D4F8F4-4815-4350-9212-130FA6E41C7B}" destId="{088240CF-0734-4221-A054-CDB963FE88E9}" srcOrd="0" destOrd="0" parTransId="{F0CA3132-33C7-48DA-80EF-D9A9699A4867}" sibTransId="{79AB3EDD-9F27-4F87-AD06-48C34E10FE26}"/>
    <dgm:cxn modelId="{59AF1BF1-366B-40E4-A79A-2939F2624E5C}" type="presOf" srcId="{E1D4F8F4-4815-4350-9212-130FA6E41C7B}" destId="{29C10513-A45C-4447-9EBC-E59E61B349C8}" srcOrd="0" destOrd="0" presId="urn:microsoft.com/office/officeart/2018/2/layout/IconLabelList"/>
    <dgm:cxn modelId="{82E155C7-68D9-4D20-873B-03B7B9CA1C35}" type="presParOf" srcId="{29C10513-A45C-4447-9EBC-E59E61B349C8}" destId="{B8D6B740-CA5C-4E13-AF0F-6238EE04AF84}" srcOrd="0" destOrd="0" presId="urn:microsoft.com/office/officeart/2018/2/layout/IconLabelList"/>
    <dgm:cxn modelId="{5F27FCE1-0A52-45E1-AAC9-58D56E215567}" type="presParOf" srcId="{B8D6B740-CA5C-4E13-AF0F-6238EE04AF84}" destId="{E15C9F78-2C6E-4F79-97E0-03C32BB48633}" srcOrd="0" destOrd="0" presId="urn:microsoft.com/office/officeart/2018/2/layout/IconLabelList"/>
    <dgm:cxn modelId="{E8AE7773-64B8-4E92-B64C-F368AC0E61B5}" type="presParOf" srcId="{B8D6B740-CA5C-4E13-AF0F-6238EE04AF84}" destId="{A0E4529E-BB47-4559-AD5D-6A337F220C1C}" srcOrd="1" destOrd="0" presId="urn:microsoft.com/office/officeart/2018/2/layout/IconLabelList"/>
    <dgm:cxn modelId="{2A175C98-3352-4E7A-BB14-712872EB186C}" type="presParOf" srcId="{B8D6B740-CA5C-4E13-AF0F-6238EE04AF84}" destId="{399AAA95-B2F1-407B-9EA8-3738E283E044}" srcOrd="2" destOrd="0" presId="urn:microsoft.com/office/officeart/2018/2/layout/IconLabelList"/>
    <dgm:cxn modelId="{7B2EE8A7-D787-477B-BA7C-745071D8BEF2}" type="presParOf" srcId="{29C10513-A45C-4447-9EBC-E59E61B349C8}" destId="{81791C04-0381-4798-BD2D-56E89E67AB02}" srcOrd="1" destOrd="0" presId="urn:microsoft.com/office/officeart/2018/2/layout/IconLabelList"/>
    <dgm:cxn modelId="{E3278A73-BDAB-4E13-8328-3E76537DEF4A}" type="presParOf" srcId="{29C10513-A45C-4447-9EBC-E59E61B349C8}" destId="{261DF8A9-7359-466B-8C43-FB2ADC842744}" srcOrd="2" destOrd="0" presId="urn:microsoft.com/office/officeart/2018/2/layout/IconLabelList"/>
    <dgm:cxn modelId="{FCB1FE5D-174F-4180-BC08-5311B6E0F7A7}" type="presParOf" srcId="{261DF8A9-7359-466B-8C43-FB2ADC842744}" destId="{4FBE06BD-C2FE-4293-9FB6-32115455D6AE}" srcOrd="0" destOrd="0" presId="urn:microsoft.com/office/officeart/2018/2/layout/IconLabelList"/>
    <dgm:cxn modelId="{19532789-A99B-4798-9293-784C0274DAD2}" type="presParOf" srcId="{261DF8A9-7359-466B-8C43-FB2ADC842744}" destId="{372479BB-AE25-485F-8F86-2756532005FF}" srcOrd="1" destOrd="0" presId="urn:microsoft.com/office/officeart/2018/2/layout/IconLabelList"/>
    <dgm:cxn modelId="{8659CC4E-0779-4AC2-95A3-1F21DCBE599E}" type="presParOf" srcId="{261DF8A9-7359-466B-8C43-FB2ADC842744}" destId="{2EE757F9-4CFA-499C-ADE7-6E944C3CC00F}" srcOrd="2" destOrd="0" presId="urn:microsoft.com/office/officeart/2018/2/layout/IconLabelList"/>
    <dgm:cxn modelId="{460CA081-4E24-4149-B02D-8CAD223DFC14}" type="presParOf" srcId="{29C10513-A45C-4447-9EBC-E59E61B349C8}" destId="{775740A7-E366-4155-9356-0E8609E87B39}" srcOrd="3" destOrd="0" presId="urn:microsoft.com/office/officeart/2018/2/layout/IconLabelList"/>
    <dgm:cxn modelId="{7C2D57E0-C6D7-498F-87DE-5D7D26291DDF}" type="presParOf" srcId="{29C10513-A45C-4447-9EBC-E59E61B349C8}" destId="{C9117190-6CCD-48A5-B299-ECDE987BB198}" srcOrd="4" destOrd="0" presId="urn:microsoft.com/office/officeart/2018/2/layout/IconLabelList"/>
    <dgm:cxn modelId="{FE06BD25-307C-49C7-84D9-48866D3925CB}" type="presParOf" srcId="{C9117190-6CCD-48A5-B299-ECDE987BB198}" destId="{87206A1F-16C1-4E9A-91F7-08B203BB8EC9}" srcOrd="0" destOrd="0" presId="urn:microsoft.com/office/officeart/2018/2/layout/IconLabelList"/>
    <dgm:cxn modelId="{34586F92-0F9D-4B09-BE7C-C3D582B5668E}" type="presParOf" srcId="{C9117190-6CCD-48A5-B299-ECDE987BB198}" destId="{4671FA12-7223-4D57-94A8-0EFC9D578E31}" srcOrd="1" destOrd="0" presId="urn:microsoft.com/office/officeart/2018/2/layout/IconLabelList"/>
    <dgm:cxn modelId="{E6187CE1-5CCA-48CC-AAC2-F1EDC2407675}" type="presParOf" srcId="{C9117190-6CCD-48A5-B299-ECDE987BB198}" destId="{07F421C1-9D21-4CE1-8914-17D2DFD62170}" srcOrd="2" destOrd="0" presId="urn:microsoft.com/office/officeart/2018/2/layout/IconLabelList"/>
    <dgm:cxn modelId="{45672C52-5A2E-4998-9070-8C77C7711035}" type="presParOf" srcId="{29C10513-A45C-4447-9EBC-E59E61B349C8}" destId="{702E7D9C-E594-47C4-BE2F-B71B2B16B9B1}" srcOrd="5" destOrd="0" presId="urn:microsoft.com/office/officeart/2018/2/layout/IconLabelList"/>
    <dgm:cxn modelId="{CF5D3B04-8DB7-4846-8A1F-22E687E08F42}" type="presParOf" srcId="{29C10513-A45C-4447-9EBC-E59E61B349C8}" destId="{852A3656-AA21-4FFA-BC99-5D9207F3BC3B}" srcOrd="6" destOrd="0" presId="urn:microsoft.com/office/officeart/2018/2/layout/IconLabelList"/>
    <dgm:cxn modelId="{46393EB7-5FEE-42D8-9F0D-140A876EAF87}" type="presParOf" srcId="{852A3656-AA21-4FFA-BC99-5D9207F3BC3B}" destId="{21CE4E46-AF64-47F7-A9F4-3EBAD002EB1B}" srcOrd="0" destOrd="0" presId="urn:microsoft.com/office/officeart/2018/2/layout/IconLabelList"/>
    <dgm:cxn modelId="{03C39983-60FD-4F03-8D20-FB48ED7E727B}" type="presParOf" srcId="{852A3656-AA21-4FFA-BC99-5D9207F3BC3B}" destId="{A767802E-6AD3-4728-939F-568C52A8B28E}" srcOrd="1" destOrd="0" presId="urn:microsoft.com/office/officeart/2018/2/layout/IconLabelList"/>
    <dgm:cxn modelId="{9937EAC8-48E2-4129-B738-FDC1DCC75DD0}" type="presParOf" srcId="{852A3656-AA21-4FFA-BC99-5D9207F3BC3B}" destId="{194FDD72-6A15-4D2D-8B43-768843DE16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559FE1-36A7-4EFD-A115-8046477BD1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8772BB5-2F00-45AD-A8A6-5896325A05DA}">
      <dgm:prSet/>
      <dgm:spPr/>
      <dgm:t>
        <a:bodyPr/>
        <a:lstStyle/>
        <a:p>
          <a:r>
            <a:rPr lang="en-US"/>
            <a:t>Capture temporal dependencies and seasonal effects</a:t>
          </a:r>
        </a:p>
      </dgm:t>
    </dgm:pt>
    <dgm:pt modelId="{6C696881-C0D1-4510-A1C0-E6C272C3BF48}" type="parTrans" cxnId="{C08E00AA-D293-411F-965B-CEC7C0903F74}">
      <dgm:prSet/>
      <dgm:spPr/>
      <dgm:t>
        <a:bodyPr/>
        <a:lstStyle/>
        <a:p>
          <a:endParaRPr lang="en-US"/>
        </a:p>
      </dgm:t>
    </dgm:pt>
    <dgm:pt modelId="{26443EEB-3D83-4A04-A2BB-24C723765255}" type="sibTrans" cxnId="{C08E00AA-D293-411F-965B-CEC7C0903F74}">
      <dgm:prSet/>
      <dgm:spPr/>
      <dgm:t>
        <a:bodyPr/>
        <a:lstStyle/>
        <a:p>
          <a:endParaRPr lang="en-US"/>
        </a:p>
      </dgm:t>
    </dgm:pt>
    <dgm:pt modelId="{00995F4D-6D07-460A-956A-FA7957846715}">
      <dgm:prSet/>
      <dgm:spPr/>
      <dgm:t>
        <a:bodyPr/>
        <a:lstStyle/>
        <a:p>
          <a:r>
            <a:rPr lang="en-US"/>
            <a:t>Different features for daily and monthly models</a:t>
          </a:r>
        </a:p>
      </dgm:t>
    </dgm:pt>
    <dgm:pt modelId="{7B439445-49A0-46C6-AAA7-B163887CCB85}" type="parTrans" cxnId="{B49BE0FD-9BCA-480A-81C2-FE5B2630BD6E}">
      <dgm:prSet/>
      <dgm:spPr/>
      <dgm:t>
        <a:bodyPr/>
        <a:lstStyle/>
        <a:p>
          <a:endParaRPr lang="en-US"/>
        </a:p>
      </dgm:t>
    </dgm:pt>
    <dgm:pt modelId="{0F7CE27E-2CFA-44B3-ADFB-CEEE77F5FCD6}" type="sibTrans" cxnId="{B49BE0FD-9BCA-480A-81C2-FE5B2630BD6E}">
      <dgm:prSet/>
      <dgm:spPr/>
      <dgm:t>
        <a:bodyPr/>
        <a:lstStyle/>
        <a:p>
          <a:endParaRPr lang="en-US"/>
        </a:p>
      </dgm:t>
    </dgm:pt>
    <dgm:pt modelId="{C33FC252-A7C3-457E-8B56-4FEFAFEDA56F}">
      <dgm:prSet/>
      <dgm:spPr/>
      <dgm:t>
        <a:bodyPr/>
        <a:lstStyle/>
        <a:p>
          <a:r>
            <a:rPr lang="en-US"/>
            <a:t>Enables models to learn short-term dynamics and long-term trends</a:t>
          </a:r>
        </a:p>
      </dgm:t>
    </dgm:pt>
    <dgm:pt modelId="{E146D099-5CDA-4708-A7EE-B70CB468F724}" type="parTrans" cxnId="{0405BD18-F06D-4C9B-BF55-D36D47EB3B8F}">
      <dgm:prSet/>
      <dgm:spPr/>
      <dgm:t>
        <a:bodyPr/>
        <a:lstStyle/>
        <a:p>
          <a:endParaRPr lang="en-US"/>
        </a:p>
      </dgm:t>
    </dgm:pt>
    <dgm:pt modelId="{8B07E849-6C33-4D3A-98C4-CC9CCC0FB9F4}" type="sibTrans" cxnId="{0405BD18-F06D-4C9B-BF55-D36D47EB3B8F}">
      <dgm:prSet/>
      <dgm:spPr/>
      <dgm:t>
        <a:bodyPr/>
        <a:lstStyle/>
        <a:p>
          <a:endParaRPr lang="en-US"/>
        </a:p>
      </dgm:t>
    </dgm:pt>
    <dgm:pt modelId="{182723E7-8C5B-424F-8863-3597AACAFD64}" type="pres">
      <dgm:prSet presAssocID="{BA559FE1-36A7-4EFD-A115-8046477BD141}" presName="root" presStyleCnt="0">
        <dgm:presLayoutVars>
          <dgm:dir/>
          <dgm:resizeHandles val="exact"/>
        </dgm:presLayoutVars>
      </dgm:prSet>
      <dgm:spPr/>
    </dgm:pt>
    <dgm:pt modelId="{795B93E6-EFF9-49F3-9C7F-8D90A4192803}" type="pres">
      <dgm:prSet presAssocID="{C8772BB5-2F00-45AD-A8A6-5896325A05DA}" presName="compNode" presStyleCnt="0"/>
      <dgm:spPr/>
    </dgm:pt>
    <dgm:pt modelId="{2F7D6D05-B30A-4D57-89E7-5856DE64D5EA}" type="pres">
      <dgm:prSet presAssocID="{C8772BB5-2F00-45AD-A8A6-5896325A05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9A25938-6D5C-4387-87CC-477AEBEF2CC9}" type="pres">
      <dgm:prSet presAssocID="{C8772BB5-2F00-45AD-A8A6-5896325A05DA}" presName="spaceRect" presStyleCnt="0"/>
      <dgm:spPr/>
    </dgm:pt>
    <dgm:pt modelId="{17EC8509-D979-4A86-BAA1-B4E72F21112F}" type="pres">
      <dgm:prSet presAssocID="{C8772BB5-2F00-45AD-A8A6-5896325A05DA}" presName="textRect" presStyleLbl="revTx" presStyleIdx="0" presStyleCnt="3">
        <dgm:presLayoutVars>
          <dgm:chMax val="1"/>
          <dgm:chPref val="1"/>
        </dgm:presLayoutVars>
      </dgm:prSet>
      <dgm:spPr/>
    </dgm:pt>
    <dgm:pt modelId="{9181FBB7-0805-41D2-9404-002E42282D74}" type="pres">
      <dgm:prSet presAssocID="{26443EEB-3D83-4A04-A2BB-24C723765255}" presName="sibTrans" presStyleCnt="0"/>
      <dgm:spPr/>
    </dgm:pt>
    <dgm:pt modelId="{9372F1C7-5BA5-435F-B1F0-B75782EAC34F}" type="pres">
      <dgm:prSet presAssocID="{00995F4D-6D07-460A-956A-FA7957846715}" presName="compNode" presStyleCnt="0"/>
      <dgm:spPr/>
    </dgm:pt>
    <dgm:pt modelId="{20C0E89B-4381-4F0C-8FF7-11D63D2FCF12}" type="pres">
      <dgm:prSet presAssocID="{00995F4D-6D07-460A-956A-FA79578467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3D3A0C-4F9B-4261-B2F4-ED2D910B0400}" type="pres">
      <dgm:prSet presAssocID="{00995F4D-6D07-460A-956A-FA7957846715}" presName="spaceRect" presStyleCnt="0"/>
      <dgm:spPr/>
    </dgm:pt>
    <dgm:pt modelId="{470CC620-1F96-49D7-BE4D-179D232DACD4}" type="pres">
      <dgm:prSet presAssocID="{00995F4D-6D07-460A-956A-FA7957846715}" presName="textRect" presStyleLbl="revTx" presStyleIdx="1" presStyleCnt="3">
        <dgm:presLayoutVars>
          <dgm:chMax val="1"/>
          <dgm:chPref val="1"/>
        </dgm:presLayoutVars>
      </dgm:prSet>
      <dgm:spPr/>
    </dgm:pt>
    <dgm:pt modelId="{8074C425-DC0D-42B5-BBD0-AC0891983DC3}" type="pres">
      <dgm:prSet presAssocID="{0F7CE27E-2CFA-44B3-ADFB-CEEE77F5FCD6}" presName="sibTrans" presStyleCnt="0"/>
      <dgm:spPr/>
    </dgm:pt>
    <dgm:pt modelId="{BF21893C-6797-412B-AFB9-10E32A782818}" type="pres">
      <dgm:prSet presAssocID="{C33FC252-A7C3-457E-8B56-4FEFAFEDA56F}" presName="compNode" presStyleCnt="0"/>
      <dgm:spPr/>
    </dgm:pt>
    <dgm:pt modelId="{E547460E-308B-4CF0-949F-42E0C7F8DF62}" type="pres">
      <dgm:prSet presAssocID="{C33FC252-A7C3-457E-8B56-4FEFAFEDA5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5D81DD7-99DA-47C2-B116-D79B0115079B}" type="pres">
      <dgm:prSet presAssocID="{C33FC252-A7C3-457E-8B56-4FEFAFEDA56F}" presName="spaceRect" presStyleCnt="0"/>
      <dgm:spPr/>
    </dgm:pt>
    <dgm:pt modelId="{CD1CAD1D-FA41-4C58-8CE4-787010181EA9}" type="pres">
      <dgm:prSet presAssocID="{C33FC252-A7C3-457E-8B56-4FEFAFEDA56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05BD18-F06D-4C9B-BF55-D36D47EB3B8F}" srcId="{BA559FE1-36A7-4EFD-A115-8046477BD141}" destId="{C33FC252-A7C3-457E-8B56-4FEFAFEDA56F}" srcOrd="2" destOrd="0" parTransId="{E146D099-5CDA-4708-A7EE-B70CB468F724}" sibTransId="{8B07E849-6C33-4D3A-98C4-CC9CCC0FB9F4}"/>
    <dgm:cxn modelId="{34662676-CCF8-4C36-9CFC-74EAAC7EA03E}" type="presOf" srcId="{00995F4D-6D07-460A-956A-FA7957846715}" destId="{470CC620-1F96-49D7-BE4D-179D232DACD4}" srcOrd="0" destOrd="0" presId="urn:microsoft.com/office/officeart/2018/2/layout/IconLabelList"/>
    <dgm:cxn modelId="{D2EA978C-F4A3-45AF-950E-0B72F2C75083}" type="presOf" srcId="{C8772BB5-2F00-45AD-A8A6-5896325A05DA}" destId="{17EC8509-D979-4A86-BAA1-B4E72F21112F}" srcOrd="0" destOrd="0" presId="urn:microsoft.com/office/officeart/2018/2/layout/IconLabelList"/>
    <dgm:cxn modelId="{E9E0CCA2-C5B2-40D9-827B-90664F8B8B91}" type="presOf" srcId="{BA559FE1-36A7-4EFD-A115-8046477BD141}" destId="{182723E7-8C5B-424F-8863-3597AACAFD64}" srcOrd="0" destOrd="0" presId="urn:microsoft.com/office/officeart/2018/2/layout/IconLabelList"/>
    <dgm:cxn modelId="{C08E00AA-D293-411F-965B-CEC7C0903F74}" srcId="{BA559FE1-36A7-4EFD-A115-8046477BD141}" destId="{C8772BB5-2F00-45AD-A8A6-5896325A05DA}" srcOrd="0" destOrd="0" parTransId="{6C696881-C0D1-4510-A1C0-E6C272C3BF48}" sibTransId="{26443EEB-3D83-4A04-A2BB-24C723765255}"/>
    <dgm:cxn modelId="{4C437FDA-93B9-45F3-A9E8-23EA9A858DF8}" type="presOf" srcId="{C33FC252-A7C3-457E-8B56-4FEFAFEDA56F}" destId="{CD1CAD1D-FA41-4C58-8CE4-787010181EA9}" srcOrd="0" destOrd="0" presId="urn:microsoft.com/office/officeart/2018/2/layout/IconLabelList"/>
    <dgm:cxn modelId="{B49BE0FD-9BCA-480A-81C2-FE5B2630BD6E}" srcId="{BA559FE1-36A7-4EFD-A115-8046477BD141}" destId="{00995F4D-6D07-460A-956A-FA7957846715}" srcOrd="1" destOrd="0" parTransId="{7B439445-49A0-46C6-AAA7-B163887CCB85}" sibTransId="{0F7CE27E-2CFA-44B3-ADFB-CEEE77F5FCD6}"/>
    <dgm:cxn modelId="{D9147C62-36D9-407F-85AA-F779827B1B72}" type="presParOf" srcId="{182723E7-8C5B-424F-8863-3597AACAFD64}" destId="{795B93E6-EFF9-49F3-9C7F-8D90A4192803}" srcOrd="0" destOrd="0" presId="urn:microsoft.com/office/officeart/2018/2/layout/IconLabelList"/>
    <dgm:cxn modelId="{349E15D3-5FF5-4528-A8C1-F07CD337B79D}" type="presParOf" srcId="{795B93E6-EFF9-49F3-9C7F-8D90A4192803}" destId="{2F7D6D05-B30A-4D57-89E7-5856DE64D5EA}" srcOrd="0" destOrd="0" presId="urn:microsoft.com/office/officeart/2018/2/layout/IconLabelList"/>
    <dgm:cxn modelId="{B2EE163A-CD87-4114-9C47-CA0C9D9B3814}" type="presParOf" srcId="{795B93E6-EFF9-49F3-9C7F-8D90A4192803}" destId="{99A25938-6D5C-4387-87CC-477AEBEF2CC9}" srcOrd="1" destOrd="0" presId="urn:microsoft.com/office/officeart/2018/2/layout/IconLabelList"/>
    <dgm:cxn modelId="{48BCF917-7899-49DF-9931-B15C9DE68E69}" type="presParOf" srcId="{795B93E6-EFF9-49F3-9C7F-8D90A4192803}" destId="{17EC8509-D979-4A86-BAA1-B4E72F21112F}" srcOrd="2" destOrd="0" presId="urn:microsoft.com/office/officeart/2018/2/layout/IconLabelList"/>
    <dgm:cxn modelId="{5859410A-C2BB-4702-94F1-A3B7F5E04048}" type="presParOf" srcId="{182723E7-8C5B-424F-8863-3597AACAFD64}" destId="{9181FBB7-0805-41D2-9404-002E42282D74}" srcOrd="1" destOrd="0" presId="urn:microsoft.com/office/officeart/2018/2/layout/IconLabelList"/>
    <dgm:cxn modelId="{A924FC86-1E02-4344-B2A0-4DBE4D687F08}" type="presParOf" srcId="{182723E7-8C5B-424F-8863-3597AACAFD64}" destId="{9372F1C7-5BA5-435F-B1F0-B75782EAC34F}" srcOrd="2" destOrd="0" presId="urn:microsoft.com/office/officeart/2018/2/layout/IconLabelList"/>
    <dgm:cxn modelId="{1369757F-90B1-4615-8161-5CC80C972990}" type="presParOf" srcId="{9372F1C7-5BA5-435F-B1F0-B75782EAC34F}" destId="{20C0E89B-4381-4F0C-8FF7-11D63D2FCF12}" srcOrd="0" destOrd="0" presId="urn:microsoft.com/office/officeart/2018/2/layout/IconLabelList"/>
    <dgm:cxn modelId="{4FB4D2E0-DEBC-42CB-9053-DC35FEDD2100}" type="presParOf" srcId="{9372F1C7-5BA5-435F-B1F0-B75782EAC34F}" destId="{E83D3A0C-4F9B-4261-B2F4-ED2D910B0400}" srcOrd="1" destOrd="0" presId="urn:microsoft.com/office/officeart/2018/2/layout/IconLabelList"/>
    <dgm:cxn modelId="{7ABB1981-DC8E-4C87-B624-F329302AC636}" type="presParOf" srcId="{9372F1C7-5BA5-435F-B1F0-B75782EAC34F}" destId="{470CC620-1F96-49D7-BE4D-179D232DACD4}" srcOrd="2" destOrd="0" presId="urn:microsoft.com/office/officeart/2018/2/layout/IconLabelList"/>
    <dgm:cxn modelId="{927C6110-5281-40B7-BC20-BC51B78652ED}" type="presParOf" srcId="{182723E7-8C5B-424F-8863-3597AACAFD64}" destId="{8074C425-DC0D-42B5-BBD0-AC0891983DC3}" srcOrd="3" destOrd="0" presId="urn:microsoft.com/office/officeart/2018/2/layout/IconLabelList"/>
    <dgm:cxn modelId="{4BB60AF2-0D44-4442-9D1F-DB6E768A9949}" type="presParOf" srcId="{182723E7-8C5B-424F-8863-3597AACAFD64}" destId="{BF21893C-6797-412B-AFB9-10E32A782818}" srcOrd="4" destOrd="0" presId="urn:microsoft.com/office/officeart/2018/2/layout/IconLabelList"/>
    <dgm:cxn modelId="{845AD474-DBBD-4DD2-AE8F-825AC52658D0}" type="presParOf" srcId="{BF21893C-6797-412B-AFB9-10E32A782818}" destId="{E547460E-308B-4CF0-949F-42E0C7F8DF62}" srcOrd="0" destOrd="0" presId="urn:microsoft.com/office/officeart/2018/2/layout/IconLabelList"/>
    <dgm:cxn modelId="{69F350C4-CB36-4BDA-B27D-D2595D7C3AAC}" type="presParOf" srcId="{BF21893C-6797-412B-AFB9-10E32A782818}" destId="{65D81DD7-99DA-47C2-B116-D79B0115079B}" srcOrd="1" destOrd="0" presId="urn:microsoft.com/office/officeart/2018/2/layout/IconLabelList"/>
    <dgm:cxn modelId="{E2AD3082-A5E0-40F2-B131-6295BAF57E7F}" type="presParOf" srcId="{BF21893C-6797-412B-AFB9-10E32A782818}" destId="{CD1CAD1D-FA41-4C58-8CE4-787010181E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5BE24F-B207-480E-B5A2-36E0A849BD4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A53449-3891-4292-8D43-D6C789901E1C}">
      <dgm:prSet/>
      <dgm:spPr/>
      <dgm:t>
        <a:bodyPr/>
        <a:lstStyle/>
        <a:p>
          <a:r>
            <a:rPr lang="en-US" dirty="0"/>
            <a:t>Only forecast columns used for scoring; identifier/date columns excluded</a:t>
          </a:r>
        </a:p>
      </dgm:t>
    </dgm:pt>
    <dgm:pt modelId="{EEB1904D-850B-4ACB-9F79-6BE54EA9087A}" type="parTrans" cxnId="{D3B0EB43-EED7-4FBC-8C7D-0FFFCEC38854}">
      <dgm:prSet/>
      <dgm:spPr/>
      <dgm:t>
        <a:bodyPr/>
        <a:lstStyle/>
        <a:p>
          <a:endParaRPr lang="en-US"/>
        </a:p>
      </dgm:t>
    </dgm:pt>
    <dgm:pt modelId="{2479343C-8258-453A-9C5E-2ED7361EF556}" type="sibTrans" cxnId="{D3B0EB43-EED7-4FBC-8C7D-0FFFCEC38854}">
      <dgm:prSet/>
      <dgm:spPr/>
      <dgm:t>
        <a:bodyPr/>
        <a:lstStyle/>
        <a:p>
          <a:endParaRPr lang="en-US"/>
        </a:p>
      </dgm:t>
    </dgm:pt>
    <dgm:pt modelId="{030977F0-0C79-4E07-A609-C16D4C0445C2}">
      <dgm:prSet/>
      <dgm:spPr/>
      <dgm:t>
        <a:bodyPr/>
        <a:lstStyle/>
        <a:p>
          <a:r>
            <a:rPr lang="en-US" dirty="0"/>
            <a:t>Missing values dropped before scoring</a:t>
          </a:r>
        </a:p>
      </dgm:t>
    </dgm:pt>
    <dgm:pt modelId="{D0DCA22B-309F-4C27-AFCD-8B1E210164E3}" type="parTrans" cxnId="{251B6106-2976-4F70-98FD-1088FEEDC63E}">
      <dgm:prSet/>
      <dgm:spPr/>
      <dgm:t>
        <a:bodyPr/>
        <a:lstStyle/>
        <a:p>
          <a:endParaRPr lang="en-US"/>
        </a:p>
      </dgm:t>
    </dgm:pt>
    <dgm:pt modelId="{9694DC03-C6F5-4257-978E-33CE2ED9A0D3}" type="sibTrans" cxnId="{251B6106-2976-4F70-98FD-1088FEEDC63E}">
      <dgm:prSet/>
      <dgm:spPr/>
      <dgm:t>
        <a:bodyPr/>
        <a:lstStyle/>
        <a:p>
          <a:endParaRPr lang="en-US"/>
        </a:p>
      </dgm:t>
    </dgm:pt>
    <dgm:pt modelId="{A4C9EBD2-2CED-4176-B8E8-6020EE1EF230}">
      <dgm:prSet/>
      <dgm:spPr/>
      <dgm:t>
        <a:bodyPr/>
        <a:lstStyle/>
        <a:p>
          <a:r>
            <a:rPr lang="en-US" dirty="0"/>
            <a:t>Results sorted by MAPE and saved as CSVs for reproducibility</a:t>
          </a:r>
        </a:p>
      </dgm:t>
    </dgm:pt>
    <dgm:pt modelId="{BB95F146-06C7-485F-8528-449E9883015A}" type="parTrans" cxnId="{91E92DD6-29F3-456A-AC8C-E783A33C2F24}">
      <dgm:prSet/>
      <dgm:spPr/>
      <dgm:t>
        <a:bodyPr/>
        <a:lstStyle/>
        <a:p>
          <a:endParaRPr lang="en-US"/>
        </a:p>
      </dgm:t>
    </dgm:pt>
    <dgm:pt modelId="{C91DF0DB-3AEB-41B6-B0F1-B98DD509BB94}" type="sibTrans" cxnId="{91E92DD6-29F3-456A-AC8C-E783A33C2F24}">
      <dgm:prSet/>
      <dgm:spPr/>
      <dgm:t>
        <a:bodyPr/>
        <a:lstStyle/>
        <a:p>
          <a:endParaRPr lang="en-US"/>
        </a:p>
      </dgm:t>
    </dgm:pt>
    <dgm:pt modelId="{1CF7C2EF-F225-4CFB-9042-5DEB2D2EBE29}">
      <dgm:prSet/>
      <dgm:spPr/>
      <dgm:t>
        <a:bodyPr/>
        <a:lstStyle/>
        <a:p>
          <a:r>
            <a:rPr lang="en-US" dirty="0"/>
            <a:t>Model selection through MAPE</a:t>
          </a:r>
        </a:p>
      </dgm:t>
    </dgm:pt>
    <dgm:pt modelId="{03BBB463-4F47-4B53-A208-C1B6582FF7B0}" type="parTrans" cxnId="{AB336AB1-2FD1-4DC6-996C-7B3909B9B1FE}">
      <dgm:prSet/>
      <dgm:spPr/>
      <dgm:t>
        <a:bodyPr/>
        <a:lstStyle/>
        <a:p>
          <a:endParaRPr lang="en-US"/>
        </a:p>
      </dgm:t>
    </dgm:pt>
    <dgm:pt modelId="{830A18DE-B8F1-43D6-A16D-8B60574AF84B}" type="sibTrans" cxnId="{AB336AB1-2FD1-4DC6-996C-7B3909B9B1FE}">
      <dgm:prSet/>
      <dgm:spPr/>
      <dgm:t>
        <a:bodyPr/>
        <a:lstStyle/>
        <a:p>
          <a:endParaRPr lang="en-US"/>
        </a:p>
      </dgm:t>
    </dgm:pt>
    <dgm:pt modelId="{F083493D-669A-4EE2-8106-4505ABCC0E83}">
      <dgm:prSet/>
      <dgm:spPr/>
      <dgm:t>
        <a:bodyPr/>
        <a:lstStyle/>
        <a:p>
          <a:r>
            <a:rPr lang="en-US" dirty="0"/>
            <a:t>Visual diagnostics: predicted vs actual, residuals, prediction intervals</a:t>
          </a:r>
        </a:p>
      </dgm:t>
    </dgm:pt>
    <dgm:pt modelId="{50A26A41-0A0A-4091-BAA4-2CF923FF9B03}" type="parTrans" cxnId="{C752589D-662A-4FD0-9328-2CC6EC327BD6}">
      <dgm:prSet/>
      <dgm:spPr/>
      <dgm:t>
        <a:bodyPr/>
        <a:lstStyle/>
        <a:p>
          <a:endParaRPr lang="en-US"/>
        </a:p>
      </dgm:t>
    </dgm:pt>
    <dgm:pt modelId="{0ECEEFCE-E7CC-49BE-AF17-BFD9D72ADEDD}" type="sibTrans" cxnId="{C752589D-662A-4FD0-9328-2CC6EC327BD6}">
      <dgm:prSet/>
      <dgm:spPr/>
      <dgm:t>
        <a:bodyPr/>
        <a:lstStyle/>
        <a:p>
          <a:endParaRPr lang="en-US"/>
        </a:p>
      </dgm:t>
    </dgm:pt>
    <dgm:pt modelId="{BC4845E6-3716-41FD-A080-330D4802D3B3}" type="pres">
      <dgm:prSet presAssocID="{685BE24F-B207-480E-B5A2-36E0A849BD48}" presName="Name0" presStyleCnt="0">
        <dgm:presLayoutVars>
          <dgm:dir/>
          <dgm:resizeHandles val="exact"/>
        </dgm:presLayoutVars>
      </dgm:prSet>
      <dgm:spPr/>
    </dgm:pt>
    <dgm:pt modelId="{F44FC9A2-D4F9-4E00-8439-45F96148D143}" type="pres">
      <dgm:prSet presAssocID="{E0A53449-3891-4292-8D43-D6C789901E1C}" presName="node" presStyleLbl="node1" presStyleIdx="0" presStyleCnt="5">
        <dgm:presLayoutVars>
          <dgm:bulletEnabled val="1"/>
        </dgm:presLayoutVars>
      </dgm:prSet>
      <dgm:spPr/>
    </dgm:pt>
    <dgm:pt modelId="{DC6F274E-8760-4721-91E5-4E603B182AFD}" type="pres">
      <dgm:prSet presAssocID="{2479343C-8258-453A-9C5E-2ED7361EF556}" presName="sibTrans" presStyleLbl="sibTrans1D1" presStyleIdx="0" presStyleCnt="4"/>
      <dgm:spPr/>
    </dgm:pt>
    <dgm:pt modelId="{25A1351B-39AF-4266-9E32-C54157F0AECA}" type="pres">
      <dgm:prSet presAssocID="{2479343C-8258-453A-9C5E-2ED7361EF556}" presName="connectorText" presStyleLbl="sibTrans1D1" presStyleIdx="0" presStyleCnt="4"/>
      <dgm:spPr/>
    </dgm:pt>
    <dgm:pt modelId="{7ACC47A5-7D83-46D5-8472-DAF5F418741A}" type="pres">
      <dgm:prSet presAssocID="{030977F0-0C79-4E07-A609-C16D4C0445C2}" presName="node" presStyleLbl="node1" presStyleIdx="1" presStyleCnt="5">
        <dgm:presLayoutVars>
          <dgm:bulletEnabled val="1"/>
        </dgm:presLayoutVars>
      </dgm:prSet>
      <dgm:spPr/>
    </dgm:pt>
    <dgm:pt modelId="{A26EF57F-6713-4285-933F-71664BFA214A}" type="pres">
      <dgm:prSet presAssocID="{9694DC03-C6F5-4257-978E-33CE2ED9A0D3}" presName="sibTrans" presStyleLbl="sibTrans1D1" presStyleIdx="1" presStyleCnt="4"/>
      <dgm:spPr/>
    </dgm:pt>
    <dgm:pt modelId="{6C5CEB62-0493-4BD7-81E0-0F37E84A976F}" type="pres">
      <dgm:prSet presAssocID="{9694DC03-C6F5-4257-978E-33CE2ED9A0D3}" presName="connectorText" presStyleLbl="sibTrans1D1" presStyleIdx="1" presStyleCnt="4"/>
      <dgm:spPr/>
    </dgm:pt>
    <dgm:pt modelId="{9E7AEFB7-DD4A-40A2-AE58-BDE7D64B0666}" type="pres">
      <dgm:prSet presAssocID="{A4C9EBD2-2CED-4176-B8E8-6020EE1EF230}" presName="node" presStyleLbl="node1" presStyleIdx="2" presStyleCnt="5">
        <dgm:presLayoutVars>
          <dgm:bulletEnabled val="1"/>
        </dgm:presLayoutVars>
      </dgm:prSet>
      <dgm:spPr/>
    </dgm:pt>
    <dgm:pt modelId="{FDA479A1-8617-42A9-8119-F34FB4C0A6BB}" type="pres">
      <dgm:prSet presAssocID="{C91DF0DB-3AEB-41B6-B0F1-B98DD509BB94}" presName="sibTrans" presStyleLbl="sibTrans1D1" presStyleIdx="2" presStyleCnt="4"/>
      <dgm:spPr/>
    </dgm:pt>
    <dgm:pt modelId="{8CF28B44-DD3E-40AD-A3FB-252317BBFB77}" type="pres">
      <dgm:prSet presAssocID="{C91DF0DB-3AEB-41B6-B0F1-B98DD509BB94}" presName="connectorText" presStyleLbl="sibTrans1D1" presStyleIdx="2" presStyleCnt="4"/>
      <dgm:spPr/>
    </dgm:pt>
    <dgm:pt modelId="{2FD8EB1E-263B-4DC0-BB4D-E5D265AABD4E}" type="pres">
      <dgm:prSet presAssocID="{1CF7C2EF-F225-4CFB-9042-5DEB2D2EBE29}" presName="node" presStyleLbl="node1" presStyleIdx="3" presStyleCnt="5" custLinFactNeighborY="975">
        <dgm:presLayoutVars>
          <dgm:bulletEnabled val="1"/>
        </dgm:presLayoutVars>
      </dgm:prSet>
      <dgm:spPr/>
    </dgm:pt>
    <dgm:pt modelId="{080E8898-5CA5-4F26-9320-C03C8FEE8C3D}" type="pres">
      <dgm:prSet presAssocID="{830A18DE-B8F1-43D6-A16D-8B60574AF84B}" presName="sibTrans" presStyleLbl="sibTrans1D1" presStyleIdx="3" presStyleCnt="4"/>
      <dgm:spPr/>
    </dgm:pt>
    <dgm:pt modelId="{42109BD1-0770-4695-8DE7-6FF162136609}" type="pres">
      <dgm:prSet presAssocID="{830A18DE-B8F1-43D6-A16D-8B60574AF84B}" presName="connectorText" presStyleLbl="sibTrans1D1" presStyleIdx="3" presStyleCnt="4"/>
      <dgm:spPr/>
    </dgm:pt>
    <dgm:pt modelId="{51347C01-39D2-44D0-9C76-2D0138DB446A}" type="pres">
      <dgm:prSet presAssocID="{F083493D-669A-4EE2-8106-4505ABCC0E83}" presName="node" presStyleLbl="node1" presStyleIdx="4" presStyleCnt="5">
        <dgm:presLayoutVars>
          <dgm:bulletEnabled val="1"/>
        </dgm:presLayoutVars>
      </dgm:prSet>
      <dgm:spPr/>
    </dgm:pt>
  </dgm:ptLst>
  <dgm:cxnLst>
    <dgm:cxn modelId="{251B6106-2976-4F70-98FD-1088FEEDC63E}" srcId="{685BE24F-B207-480E-B5A2-36E0A849BD48}" destId="{030977F0-0C79-4E07-A609-C16D4C0445C2}" srcOrd="1" destOrd="0" parTransId="{D0DCA22B-309F-4C27-AFCD-8B1E210164E3}" sibTransId="{9694DC03-C6F5-4257-978E-33CE2ED9A0D3}"/>
    <dgm:cxn modelId="{306D4116-4E16-4F53-835C-B16FD7EBE977}" type="presOf" srcId="{9694DC03-C6F5-4257-978E-33CE2ED9A0D3}" destId="{6C5CEB62-0493-4BD7-81E0-0F37E84A976F}" srcOrd="1" destOrd="0" presId="urn:microsoft.com/office/officeart/2016/7/layout/RepeatingBendingProcessNew"/>
    <dgm:cxn modelId="{1D43E11B-79FE-4095-85DE-33841DB5B099}" type="presOf" srcId="{C91DF0DB-3AEB-41B6-B0F1-B98DD509BB94}" destId="{8CF28B44-DD3E-40AD-A3FB-252317BBFB77}" srcOrd="1" destOrd="0" presId="urn:microsoft.com/office/officeart/2016/7/layout/RepeatingBendingProcessNew"/>
    <dgm:cxn modelId="{0F73002A-0B0F-4E9A-B1DF-55A1D488AA67}" type="presOf" srcId="{830A18DE-B8F1-43D6-A16D-8B60574AF84B}" destId="{42109BD1-0770-4695-8DE7-6FF162136609}" srcOrd="1" destOrd="0" presId="urn:microsoft.com/office/officeart/2016/7/layout/RepeatingBendingProcessNew"/>
    <dgm:cxn modelId="{DCAC5039-7EE2-4B6A-BC88-EF55F1C22F13}" type="presOf" srcId="{F083493D-669A-4EE2-8106-4505ABCC0E83}" destId="{51347C01-39D2-44D0-9C76-2D0138DB446A}" srcOrd="0" destOrd="0" presId="urn:microsoft.com/office/officeart/2016/7/layout/RepeatingBendingProcessNew"/>
    <dgm:cxn modelId="{3691135B-5F1E-4E74-8050-4CD42E54F440}" type="presOf" srcId="{E0A53449-3891-4292-8D43-D6C789901E1C}" destId="{F44FC9A2-D4F9-4E00-8439-45F96148D143}" srcOrd="0" destOrd="0" presId="urn:microsoft.com/office/officeart/2016/7/layout/RepeatingBendingProcessNew"/>
    <dgm:cxn modelId="{616CE15F-3D38-4E9A-9823-79A97F16114D}" type="presOf" srcId="{A4C9EBD2-2CED-4176-B8E8-6020EE1EF230}" destId="{9E7AEFB7-DD4A-40A2-AE58-BDE7D64B0666}" srcOrd="0" destOrd="0" presId="urn:microsoft.com/office/officeart/2016/7/layout/RepeatingBendingProcessNew"/>
    <dgm:cxn modelId="{6B177763-8120-4ED4-86CE-989448A9B023}" type="presOf" srcId="{C91DF0DB-3AEB-41B6-B0F1-B98DD509BB94}" destId="{FDA479A1-8617-42A9-8119-F34FB4C0A6BB}" srcOrd="0" destOrd="0" presId="urn:microsoft.com/office/officeart/2016/7/layout/RepeatingBendingProcessNew"/>
    <dgm:cxn modelId="{D3B0EB43-EED7-4FBC-8C7D-0FFFCEC38854}" srcId="{685BE24F-B207-480E-B5A2-36E0A849BD48}" destId="{E0A53449-3891-4292-8D43-D6C789901E1C}" srcOrd="0" destOrd="0" parTransId="{EEB1904D-850B-4ACB-9F79-6BE54EA9087A}" sibTransId="{2479343C-8258-453A-9C5E-2ED7361EF556}"/>
    <dgm:cxn modelId="{BDD49D67-B5E5-4098-93BD-8EE61676CCCB}" type="presOf" srcId="{1CF7C2EF-F225-4CFB-9042-5DEB2D2EBE29}" destId="{2FD8EB1E-263B-4DC0-BB4D-E5D265AABD4E}" srcOrd="0" destOrd="0" presId="urn:microsoft.com/office/officeart/2016/7/layout/RepeatingBendingProcessNew"/>
    <dgm:cxn modelId="{AC528C6B-EB16-4B0D-AE49-98733A963A8F}" type="presOf" srcId="{830A18DE-B8F1-43D6-A16D-8B60574AF84B}" destId="{080E8898-5CA5-4F26-9320-C03C8FEE8C3D}" srcOrd="0" destOrd="0" presId="urn:microsoft.com/office/officeart/2016/7/layout/RepeatingBendingProcessNew"/>
    <dgm:cxn modelId="{39701381-C6DF-4DAF-A5DC-ECB408EB7FE3}" type="presOf" srcId="{9694DC03-C6F5-4257-978E-33CE2ED9A0D3}" destId="{A26EF57F-6713-4285-933F-71664BFA214A}" srcOrd="0" destOrd="0" presId="urn:microsoft.com/office/officeart/2016/7/layout/RepeatingBendingProcessNew"/>
    <dgm:cxn modelId="{C752589D-662A-4FD0-9328-2CC6EC327BD6}" srcId="{685BE24F-B207-480E-B5A2-36E0A849BD48}" destId="{F083493D-669A-4EE2-8106-4505ABCC0E83}" srcOrd="4" destOrd="0" parTransId="{50A26A41-0A0A-4091-BAA4-2CF923FF9B03}" sibTransId="{0ECEEFCE-E7CC-49BE-AF17-BFD9D72ADEDD}"/>
    <dgm:cxn modelId="{41B44EA0-7EB9-40FF-983F-53B054AC1B7A}" type="presOf" srcId="{2479343C-8258-453A-9C5E-2ED7361EF556}" destId="{DC6F274E-8760-4721-91E5-4E603B182AFD}" srcOrd="0" destOrd="0" presId="urn:microsoft.com/office/officeart/2016/7/layout/RepeatingBendingProcessNew"/>
    <dgm:cxn modelId="{7D223BA4-354D-428C-B1F3-5984DCDF5BC4}" type="presOf" srcId="{2479343C-8258-453A-9C5E-2ED7361EF556}" destId="{25A1351B-39AF-4266-9E32-C54157F0AECA}" srcOrd="1" destOrd="0" presId="urn:microsoft.com/office/officeart/2016/7/layout/RepeatingBendingProcessNew"/>
    <dgm:cxn modelId="{AB336AB1-2FD1-4DC6-996C-7B3909B9B1FE}" srcId="{685BE24F-B207-480E-B5A2-36E0A849BD48}" destId="{1CF7C2EF-F225-4CFB-9042-5DEB2D2EBE29}" srcOrd="3" destOrd="0" parTransId="{03BBB463-4F47-4B53-A208-C1B6582FF7B0}" sibTransId="{830A18DE-B8F1-43D6-A16D-8B60574AF84B}"/>
    <dgm:cxn modelId="{6BE6B5C6-A715-4A33-AC67-5FAF5D7DA8FA}" type="presOf" srcId="{030977F0-0C79-4E07-A609-C16D4C0445C2}" destId="{7ACC47A5-7D83-46D5-8472-DAF5F418741A}" srcOrd="0" destOrd="0" presId="urn:microsoft.com/office/officeart/2016/7/layout/RepeatingBendingProcessNew"/>
    <dgm:cxn modelId="{91E92DD6-29F3-456A-AC8C-E783A33C2F24}" srcId="{685BE24F-B207-480E-B5A2-36E0A849BD48}" destId="{A4C9EBD2-2CED-4176-B8E8-6020EE1EF230}" srcOrd="2" destOrd="0" parTransId="{BB95F146-06C7-485F-8528-449E9883015A}" sibTransId="{C91DF0DB-3AEB-41B6-B0F1-B98DD509BB94}"/>
    <dgm:cxn modelId="{679E24EF-72B8-443B-BA19-651579B3C05B}" type="presOf" srcId="{685BE24F-B207-480E-B5A2-36E0A849BD48}" destId="{BC4845E6-3716-41FD-A080-330D4802D3B3}" srcOrd="0" destOrd="0" presId="urn:microsoft.com/office/officeart/2016/7/layout/RepeatingBendingProcessNew"/>
    <dgm:cxn modelId="{3C3D5971-C59D-4560-96D3-544DE7A0925B}" type="presParOf" srcId="{BC4845E6-3716-41FD-A080-330D4802D3B3}" destId="{F44FC9A2-D4F9-4E00-8439-45F96148D143}" srcOrd="0" destOrd="0" presId="urn:microsoft.com/office/officeart/2016/7/layout/RepeatingBendingProcessNew"/>
    <dgm:cxn modelId="{9866F2F5-F873-48A9-B4EA-530A44EAFE64}" type="presParOf" srcId="{BC4845E6-3716-41FD-A080-330D4802D3B3}" destId="{DC6F274E-8760-4721-91E5-4E603B182AFD}" srcOrd="1" destOrd="0" presId="urn:microsoft.com/office/officeart/2016/7/layout/RepeatingBendingProcessNew"/>
    <dgm:cxn modelId="{CBC98614-10B6-47BF-A978-880D80D7A46F}" type="presParOf" srcId="{DC6F274E-8760-4721-91E5-4E603B182AFD}" destId="{25A1351B-39AF-4266-9E32-C54157F0AECA}" srcOrd="0" destOrd="0" presId="urn:microsoft.com/office/officeart/2016/7/layout/RepeatingBendingProcessNew"/>
    <dgm:cxn modelId="{D1671B26-F881-4866-9C6D-444084128ED2}" type="presParOf" srcId="{BC4845E6-3716-41FD-A080-330D4802D3B3}" destId="{7ACC47A5-7D83-46D5-8472-DAF5F418741A}" srcOrd="2" destOrd="0" presId="urn:microsoft.com/office/officeart/2016/7/layout/RepeatingBendingProcessNew"/>
    <dgm:cxn modelId="{AC584AD9-7A95-4A8F-8A27-3CD5D2AD5C6C}" type="presParOf" srcId="{BC4845E6-3716-41FD-A080-330D4802D3B3}" destId="{A26EF57F-6713-4285-933F-71664BFA214A}" srcOrd="3" destOrd="0" presId="urn:microsoft.com/office/officeart/2016/7/layout/RepeatingBendingProcessNew"/>
    <dgm:cxn modelId="{01563C33-CDC6-4D1C-998A-7CCA61AC411C}" type="presParOf" srcId="{A26EF57F-6713-4285-933F-71664BFA214A}" destId="{6C5CEB62-0493-4BD7-81E0-0F37E84A976F}" srcOrd="0" destOrd="0" presId="urn:microsoft.com/office/officeart/2016/7/layout/RepeatingBendingProcessNew"/>
    <dgm:cxn modelId="{AED34E37-A603-4466-AA00-3D31B13B9E8C}" type="presParOf" srcId="{BC4845E6-3716-41FD-A080-330D4802D3B3}" destId="{9E7AEFB7-DD4A-40A2-AE58-BDE7D64B0666}" srcOrd="4" destOrd="0" presId="urn:microsoft.com/office/officeart/2016/7/layout/RepeatingBendingProcessNew"/>
    <dgm:cxn modelId="{61E238AD-F8FC-40DD-A34C-902F213C5283}" type="presParOf" srcId="{BC4845E6-3716-41FD-A080-330D4802D3B3}" destId="{FDA479A1-8617-42A9-8119-F34FB4C0A6BB}" srcOrd="5" destOrd="0" presId="urn:microsoft.com/office/officeart/2016/7/layout/RepeatingBendingProcessNew"/>
    <dgm:cxn modelId="{B118D93B-073D-4E83-9A31-420A579B5E51}" type="presParOf" srcId="{FDA479A1-8617-42A9-8119-F34FB4C0A6BB}" destId="{8CF28B44-DD3E-40AD-A3FB-252317BBFB77}" srcOrd="0" destOrd="0" presId="urn:microsoft.com/office/officeart/2016/7/layout/RepeatingBendingProcessNew"/>
    <dgm:cxn modelId="{653AE341-8E6A-463B-A131-84BBF19A986D}" type="presParOf" srcId="{BC4845E6-3716-41FD-A080-330D4802D3B3}" destId="{2FD8EB1E-263B-4DC0-BB4D-E5D265AABD4E}" srcOrd="6" destOrd="0" presId="urn:microsoft.com/office/officeart/2016/7/layout/RepeatingBendingProcessNew"/>
    <dgm:cxn modelId="{36BCC6F2-FBF7-4B6C-8266-98CBC5596A6D}" type="presParOf" srcId="{BC4845E6-3716-41FD-A080-330D4802D3B3}" destId="{080E8898-5CA5-4F26-9320-C03C8FEE8C3D}" srcOrd="7" destOrd="0" presId="urn:microsoft.com/office/officeart/2016/7/layout/RepeatingBendingProcessNew"/>
    <dgm:cxn modelId="{3A57F857-CE0F-43CB-A1FB-B5E66A824A46}" type="presParOf" srcId="{080E8898-5CA5-4F26-9320-C03C8FEE8C3D}" destId="{42109BD1-0770-4695-8DE7-6FF162136609}" srcOrd="0" destOrd="0" presId="urn:microsoft.com/office/officeart/2016/7/layout/RepeatingBendingProcessNew"/>
    <dgm:cxn modelId="{EC723F7D-C273-4320-95CB-D463BC113287}" type="presParOf" srcId="{BC4845E6-3716-41FD-A080-330D4802D3B3}" destId="{51347C01-39D2-44D0-9C76-2D0138DB446A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4181A-2367-43CE-B6D6-DA459F9E0157}">
      <dsp:nvSpPr>
        <dsp:cNvPr id="0" name=""/>
        <dsp:cNvSpPr/>
      </dsp:nvSpPr>
      <dsp:spPr>
        <a:xfrm>
          <a:off x="173415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Filter data for AUT</a:t>
          </a:r>
        </a:p>
      </dsp:txBody>
      <dsp:txXfrm>
        <a:off x="199241" y="28072"/>
        <a:ext cx="1711847" cy="830097"/>
      </dsp:txXfrm>
    </dsp:sp>
    <dsp:sp modelId="{75DD4BE4-C0EB-4D40-B2F9-696CAE3C6C4D}">
      <dsp:nvSpPr>
        <dsp:cNvPr id="0" name=""/>
        <dsp:cNvSpPr/>
      </dsp:nvSpPr>
      <dsp:spPr>
        <a:xfrm>
          <a:off x="237778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Standardize schema to “unique_id”, “ds” &amp; “y” </a:t>
          </a:r>
        </a:p>
      </dsp:txBody>
      <dsp:txXfrm>
        <a:off x="2403615" y="28072"/>
        <a:ext cx="1711847" cy="830097"/>
      </dsp:txXfrm>
    </dsp:sp>
    <dsp:sp modelId="{D1468FDB-E71B-47EA-9712-F5AA49C77A9E}">
      <dsp:nvSpPr>
        <dsp:cNvPr id="0" name=""/>
        <dsp:cNvSpPr/>
      </dsp:nvSpPr>
      <dsp:spPr>
        <a:xfrm>
          <a:off x="4582164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Two frequencies prepared:</a:t>
          </a:r>
        </a:p>
      </dsp:txBody>
      <dsp:txXfrm>
        <a:off x="4607990" y="28072"/>
        <a:ext cx="1711847" cy="830097"/>
      </dsp:txXfrm>
    </dsp:sp>
    <dsp:sp modelId="{39EF2991-CB36-4BA9-B0E8-A636C46CBC5B}">
      <dsp:nvSpPr>
        <dsp:cNvPr id="0" name=""/>
        <dsp:cNvSpPr/>
      </dsp:nvSpPr>
      <dsp:spPr>
        <a:xfrm>
          <a:off x="4758514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52C69-18EB-41F4-9FBD-B54686836C93}">
      <dsp:nvSpPr>
        <dsp:cNvPr id="0" name=""/>
        <dsp:cNvSpPr/>
      </dsp:nvSpPr>
      <dsp:spPr>
        <a:xfrm>
          <a:off x="4934864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Daily :</a:t>
          </a:r>
          <a:r>
            <a:rPr lang="en-US" sz="1000" kern="1200"/>
            <a:t> original daily prices used to train daily forecasting models </a:t>
          </a:r>
        </a:p>
      </dsp:txBody>
      <dsp:txXfrm>
        <a:off x="4960690" y="1130259"/>
        <a:ext cx="1359147" cy="830097"/>
      </dsp:txXfrm>
    </dsp:sp>
    <dsp:sp modelId="{04850EAD-01FF-4B44-87FE-A4A4663F9FA3}">
      <dsp:nvSpPr>
        <dsp:cNvPr id="0" name=""/>
        <dsp:cNvSpPr/>
      </dsp:nvSpPr>
      <dsp:spPr>
        <a:xfrm>
          <a:off x="4758514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32FF4-0FDC-4337-B38A-52D6ABEB9452}">
      <dsp:nvSpPr>
        <dsp:cNvPr id="0" name=""/>
        <dsp:cNvSpPr/>
      </dsp:nvSpPr>
      <dsp:spPr>
        <a:xfrm>
          <a:off x="4934864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Monthly</a:t>
          </a:r>
          <a:r>
            <a:rPr lang="en-US" sz="1000" kern="1200"/>
            <a:t> : daily prices aggregated to monthly averages and used to train monthly forecasting models</a:t>
          </a:r>
        </a:p>
      </dsp:txBody>
      <dsp:txXfrm>
        <a:off x="4960690" y="2232447"/>
        <a:ext cx="1359147" cy="830097"/>
      </dsp:txXfrm>
    </dsp:sp>
    <dsp:sp modelId="{21395469-836E-467B-AEEB-5E20B2121669}">
      <dsp:nvSpPr>
        <dsp:cNvPr id="0" name=""/>
        <dsp:cNvSpPr/>
      </dsp:nvSpPr>
      <dsp:spPr>
        <a:xfrm>
          <a:off x="678653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Chronological split to prevent data leakage:</a:t>
          </a:r>
        </a:p>
      </dsp:txBody>
      <dsp:txXfrm>
        <a:off x="6812365" y="28072"/>
        <a:ext cx="1711847" cy="830097"/>
      </dsp:txXfrm>
    </dsp:sp>
    <dsp:sp modelId="{D32990FB-D8C2-418A-BC85-FFF434FE8DE7}">
      <dsp:nvSpPr>
        <dsp:cNvPr id="0" name=""/>
        <dsp:cNvSpPr/>
      </dsp:nvSpPr>
      <dsp:spPr>
        <a:xfrm>
          <a:off x="6962889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4D25C-5BD9-4D6C-B5E7-AC7B8AFB5CFB}">
      <dsp:nvSpPr>
        <dsp:cNvPr id="0" name=""/>
        <dsp:cNvSpPr/>
      </dsp:nvSpPr>
      <dsp:spPr>
        <a:xfrm>
          <a:off x="7139239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Training:</a:t>
          </a:r>
          <a:r>
            <a:rPr lang="en-US" sz="1000" kern="1200"/>
            <a:t> data before January 2025</a:t>
          </a:r>
        </a:p>
      </dsp:txBody>
      <dsp:txXfrm>
        <a:off x="7165065" y="1130259"/>
        <a:ext cx="1359147" cy="830097"/>
      </dsp:txXfrm>
    </dsp:sp>
    <dsp:sp modelId="{7070920B-514A-4ED3-AE8F-4E4D81EC4A24}">
      <dsp:nvSpPr>
        <dsp:cNvPr id="0" name=""/>
        <dsp:cNvSpPr/>
      </dsp:nvSpPr>
      <dsp:spPr>
        <a:xfrm>
          <a:off x="6962889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48565-A9A1-4B97-8D40-60214414771C}">
      <dsp:nvSpPr>
        <dsp:cNvPr id="0" name=""/>
        <dsp:cNvSpPr/>
      </dsp:nvSpPr>
      <dsp:spPr>
        <a:xfrm>
          <a:off x="7139239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Validation:</a:t>
          </a:r>
          <a:r>
            <a:rPr lang="en-US" sz="1000" kern="1200"/>
            <a:t> January–December 2025</a:t>
          </a:r>
        </a:p>
      </dsp:txBody>
      <dsp:txXfrm>
        <a:off x="7165065" y="2232447"/>
        <a:ext cx="1359147" cy="830097"/>
      </dsp:txXfrm>
    </dsp:sp>
    <dsp:sp modelId="{DE331037-9FD7-46E8-91E8-9577B3DED77E}">
      <dsp:nvSpPr>
        <dsp:cNvPr id="0" name=""/>
        <dsp:cNvSpPr/>
      </dsp:nvSpPr>
      <dsp:spPr>
        <a:xfrm>
          <a:off x="6962889" y="883996"/>
          <a:ext cx="176349" cy="2865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5687"/>
              </a:lnTo>
              <a:lnTo>
                <a:pt x="176349" y="286568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EFEE9-161F-41A1-BB16-2B1934D04FF6}">
      <dsp:nvSpPr>
        <dsp:cNvPr id="0" name=""/>
        <dsp:cNvSpPr/>
      </dsp:nvSpPr>
      <dsp:spPr>
        <a:xfrm>
          <a:off x="7139239" y="3308808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Test:</a:t>
          </a:r>
          <a:r>
            <a:rPr lang="en-US" sz="1000" kern="1200"/>
            <a:t> reserved for future evaluation (2026 onward)</a:t>
          </a:r>
        </a:p>
      </dsp:txBody>
      <dsp:txXfrm>
        <a:off x="7165065" y="3334634"/>
        <a:ext cx="1359147" cy="830097"/>
      </dsp:txXfrm>
    </dsp:sp>
    <dsp:sp modelId="{22A561B5-251C-4957-9547-821872E57E1B}">
      <dsp:nvSpPr>
        <dsp:cNvPr id="0" name=""/>
        <dsp:cNvSpPr/>
      </dsp:nvSpPr>
      <dsp:spPr>
        <a:xfrm>
          <a:off x="8990913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Same split strategy applied to both daily and monthly datasets</a:t>
          </a:r>
        </a:p>
      </dsp:txBody>
      <dsp:txXfrm>
        <a:off x="9016739" y="28072"/>
        <a:ext cx="1711847" cy="830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012CA-7769-41CE-AC6E-98BA09C92DC1}">
      <dsp:nvSpPr>
        <dsp:cNvPr id="0" name=""/>
        <dsp:cNvSpPr/>
      </dsp:nvSpPr>
      <dsp:spPr>
        <a:xfrm>
          <a:off x="0" y="240259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Evaluation:</a:t>
          </a:r>
        </a:p>
      </dsp:txBody>
      <dsp:txXfrm>
        <a:off x="43179" y="283438"/>
        <a:ext cx="6580475" cy="798162"/>
      </dsp:txXfrm>
    </dsp:sp>
    <dsp:sp modelId="{79324E5D-0FB6-477C-8301-6DC31B894577}">
      <dsp:nvSpPr>
        <dsp:cNvPr id="0" name=""/>
        <dsp:cNvSpPr/>
      </dsp:nvSpPr>
      <dsp:spPr>
        <a:xfrm>
          <a:off x="0" y="1124779"/>
          <a:ext cx="6666833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Daily forecasts aggregated to monthly averages for evaluation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Monthly models evaluated directly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Enables fair comparison of forecasting approaches</a:t>
          </a:r>
        </a:p>
      </dsp:txBody>
      <dsp:txXfrm>
        <a:off x="0" y="1124779"/>
        <a:ext cx="6666833" cy="2235600"/>
      </dsp:txXfrm>
    </dsp:sp>
    <dsp:sp modelId="{A46C6484-BB93-4916-A207-D169F2CC50DE}">
      <dsp:nvSpPr>
        <dsp:cNvPr id="0" name=""/>
        <dsp:cNvSpPr/>
      </dsp:nvSpPr>
      <dsp:spPr>
        <a:xfrm>
          <a:off x="0" y="3360380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Reproducibility:</a:t>
          </a:r>
        </a:p>
      </dsp:txBody>
      <dsp:txXfrm>
        <a:off x="43179" y="3403559"/>
        <a:ext cx="6580475" cy="798162"/>
      </dsp:txXfrm>
    </dsp:sp>
    <dsp:sp modelId="{302FC2C8-63A2-43F4-967C-34ED8E53EE43}">
      <dsp:nvSpPr>
        <dsp:cNvPr id="0" name=""/>
        <dsp:cNvSpPr/>
      </dsp:nvSpPr>
      <dsp:spPr>
        <a:xfrm>
          <a:off x="0" y="4244900"/>
          <a:ext cx="6666833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Preprocessed data stored as CSV files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Cached loading for consistent results</a:t>
          </a:r>
        </a:p>
      </dsp:txBody>
      <dsp:txXfrm>
        <a:off x="0" y="4244900"/>
        <a:ext cx="6666833" cy="968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C9F78-2C6E-4F79-97E0-03C32BB4863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AA95-B2F1-407B-9EA8-3738E283E04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Historical trends &amp; seasonality (higher prices in winter, lower in summer)</a:t>
          </a:r>
        </a:p>
      </dsp:txBody>
      <dsp:txXfrm>
        <a:off x="100682" y="2427484"/>
        <a:ext cx="2370489" cy="720000"/>
      </dsp:txXfrm>
    </dsp:sp>
    <dsp:sp modelId="{4FBE06BD-C2FE-4293-9FB6-32115455D6A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757F9-4CFA-499C-ADE7-6E944C3CC00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Spikes are short-lived → market shock events</a:t>
          </a:r>
        </a:p>
      </dsp:txBody>
      <dsp:txXfrm>
        <a:off x="2886007" y="2427484"/>
        <a:ext cx="2370489" cy="720000"/>
      </dsp:txXfrm>
    </dsp:sp>
    <dsp:sp modelId="{87206A1F-16C1-4E9A-91F7-08B203BB8EC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421C1-9D21-4CE1-8914-17D2DFD6217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year-over-year upward trend, especially after 2021 (energy crisis)</a:t>
          </a:r>
        </a:p>
      </dsp:txBody>
      <dsp:txXfrm>
        <a:off x="5671332" y="2427484"/>
        <a:ext cx="2370489" cy="720000"/>
      </dsp:txXfrm>
    </dsp:sp>
    <dsp:sp modelId="{21CE4E46-AF64-47F7-A9F4-3EBAD002EB1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DD72-6A15-4D2D-8B43-768843DE163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Holiday periods can distort demand (e.g., Christmas, New Year)</a:t>
          </a:r>
        </a:p>
      </dsp:txBody>
      <dsp:txXfrm>
        <a:off x="8456657" y="2427484"/>
        <a:ext cx="237048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D6D05-B30A-4D57-89E7-5856DE64D5EA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C8509-D979-4A86-BAA1-B4E72F21112F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Capture temporal dependencies and seasonal effects</a:t>
          </a:r>
        </a:p>
      </dsp:txBody>
      <dsp:txXfrm>
        <a:off x="59990" y="2654049"/>
        <a:ext cx="3226223" cy="720000"/>
      </dsp:txXfrm>
    </dsp:sp>
    <dsp:sp modelId="{20C0E89B-4381-4F0C-8FF7-11D63D2FCF12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CC620-1F96-49D7-BE4D-179D232DACD4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Different features for daily and monthly models</a:t>
          </a:r>
        </a:p>
      </dsp:txBody>
      <dsp:txXfrm>
        <a:off x="3850802" y="2654049"/>
        <a:ext cx="3226223" cy="720000"/>
      </dsp:txXfrm>
    </dsp:sp>
    <dsp:sp modelId="{E547460E-308B-4CF0-949F-42E0C7F8DF62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CAD1D-FA41-4C58-8CE4-787010181EA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Enables models to learn short-term dynamics and long-term trends</a:t>
          </a:r>
        </a:p>
      </dsp:txBody>
      <dsp:txXfrm>
        <a:off x="7641615" y="2654049"/>
        <a:ext cx="3226223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F274E-8760-4721-91E5-4E603B182AFD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F44FC9A2-D4F9-4E00-8439-45F96148D143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Only forecast columns used for scoring; identifier/date columns excluded</a:t>
          </a:r>
        </a:p>
      </dsp:txBody>
      <dsp:txXfrm>
        <a:off x="396080" y="1893"/>
        <a:ext cx="2929383" cy="1757630"/>
      </dsp:txXfrm>
    </dsp:sp>
    <dsp:sp modelId="{A26EF57F-6713-4285-933F-71664BFA214A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7ACC47A5-7D83-46D5-8472-DAF5F418741A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Missing values dropped before scoring</a:t>
          </a:r>
        </a:p>
      </dsp:txBody>
      <dsp:txXfrm>
        <a:off x="3999222" y="1893"/>
        <a:ext cx="2929383" cy="1757630"/>
      </dsp:txXfrm>
    </dsp:sp>
    <dsp:sp modelId="{FDA479A1-8617-42A9-8119-F34FB4C0A6BB}">
      <dsp:nvSpPr>
        <dsp:cNvPr id="0" name=""/>
        <dsp:cNvSpPr/>
      </dsp:nvSpPr>
      <dsp:spPr>
        <a:xfrm>
          <a:off x="1860772" y="1757723"/>
          <a:ext cx="7206284" cy="645051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9625"/>
              </a:lnTo>
              <a:lnTo>
                <a:pt x="0" y="339625"/>
              </a:lnTo>
              <a:lnTo>
                <a:pt x="0" y="645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67" y="2076880"/>
        <a:ext cx="361894" cy="6737"/>
      </dsp:txXfrm>
    </dsp:sp>
    <dsp:sp modelId="{9E7AEFB7-DD4A-40A2-AE58-BDE7D64B0666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Results sorted by MAPE and saved as CSVs for reproducibility</a:t>
          </a:r>
        </a:p>
      </dsp:txBody>
      <dsp:txXfrm>
        <a:off x="7602364" y="1893"/>
        <a:ext cx="2929383" cy="1757630"/>
      </dsp:txXfrm>
    </dsp:sp>
    <dsp:sp modelId="{080E8898-5CA5-4F26-9320-C03C8FEE8C3D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613"/>
              </a:moveTo>
              <a:lnTo>
                <a:pt x="338679" y="47613"/>
              </a:lnTo>
              <a:lnTo>
                <a:pt x="338679" y="45720"/>
              </a:ln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8" cy="6737"/>
      </dsp:txXfrm>
    </dsp:sp>
    <dsp:sp modelId="{2FD8EB1E-263B-4DC0-BB4D-E5D265AABD4E}">
      <dsp:nvSpPr>
        <dsp:cNvPr id="0" name=""/>
        <dsp:cNvSpPr/>
      </dsp:nvSpPr>
      <dsp:spPr>
        <a:xfrm>
          <a:off x="396080" y="2435174"/>
          <a:ext cx="2929383" cy="17576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selection through MAPE</a:t>
          </a:r>
        </a:p>
      </dsp:txBody>
      <dsp:txXfrm>
        <a:off x="396080" y="2435174"/>
        <a:ext cx="2929383" cy="1757630"/>
      </dsp:txXfrm>
    </dsp:sp>
    <dsp:sp modelId="{51347C01-39D2-44D0-9C76-2D0138DB446A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 diagnostics: predicted vs actual, residuals, prediction intervals</a:t>
          </a:r>
        </a:p>
      </dsp:txBody>
      <dsp:txXfrm>
        <a:off x="3999222" y="2433281"/>
        <a:ext cx="2929383" cy="175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3BD8-27A3-4C4A-A55D-036B2FDD5CFA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44B2F-C1C4-4163-B755-421381B4B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5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47A55-ECE2-6C07-B93C-2357E832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31593-563B-B57E-E058-18F9470D7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AFE5A-C8DF-7965-76D7-B8137EEE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6A5A-8840-D953-C7E1-30FF2C4EF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74C5-7726-F58A-3990-3A8F7CB7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553EB-2D71-DB8F-45E2-38B09345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5F0F-4EEB-E22C-24A3-DDF9B78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D837-09A6-7055-23F5-B6D6C2FE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C95FB-BD8B-6FCF-5FB0-AD4EB398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7F4D-0C1F-68A7-A41A-C190A13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ACA3B-32D1-26FD-FAE2-212279B18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A767-C7D9-D9FA-ABD7-F03F0E32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7ED1-C82B-02EE-7FF3-CF959959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FBF6-CED4-FF69-6746-29CBE81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FC4EA-757A-10A6-92E1-D98A3A006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626EB-9368-4269-B272-DB8B8D0F8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57963-CC87-D9F2-0563-29CB6782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9EE63-5BB4-859A-27A8-CCCDF27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78A8D-EE6C-514E-A462-E93568A4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E702-7611-EF79-2F75-BE034375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8EE1-1306-C446-B756-789E84E1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35CF-AB4B-D281-3874-994C7F7F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FC8E-A052-7D06-5BD6-FB4F9F89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324B-AF09-0E29-4249-40B249C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9C10-3A06-2969-9071-B8147FD0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DE0F-831A-DACF-AA43-EBB642F6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C2B3-B97E-2EEC-2F63-7356BD91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2940-052B-0C95-B3D0-FACB1441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AF77-5C10-4367-D420-A1E146F0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5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93C-91C4-6CFF-94B6-7BDCFF90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1B225-1D19-61F5-B02A-061C6FE10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BE32-862E-F1EF-40C0-9F29F263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9C8C6-C2B5-1551-7058-4E184B8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682C7-4F1E-D644-817F-16629512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238D-7D47-AA30-D45C-CE58E1EC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632-92D6-B320-1608-9F45A616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23926-9B95-AB22-F57D-C00DEA54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990D5-94E0-0EF3-79EA-59DABD8EA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392F0-6939-55DE-4257-A998DBD4F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91E07-ACE0-E266-25E1-29D6D795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6618D-252B-4BF8-E14A-20893309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24AA0-59E2-D594-3DBF-DBA1892D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35731-FADD-9ECF-ED56-F9C06901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D398-21C9-E6A3-138F-03BE9E3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E51DD-FF72-F6BA-80F1-3159F09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DE0B-0FE6-06FA-CE15-7D4AEC71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4D5A-C609-8C34-CAB8-5439A7DB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148CE-9EA1-49B7-E326-B4658DC1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EAEB-F7FB-EBBC-2C00-D9AA8C59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C2E-8F4A-8952-A179-A3DA69FC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2D9E-E1BF-3CFF-5832-FB2B729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609B-1AA6-C2A4-E8DF-95CE1FD7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B7E2D-26B2-3159-1F74-3D77266B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DB30F-9868-134D-DAA4-8F68B922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5CF5-5A51-9E8B-B84F-A3DBCEBA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4656C-C81E-9712-9FAC-27947A8E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D490-D08B-5947-4F8B-88BAAA6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3764B-6637-82BA-BDA2-7243F6081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D8A05-A662-AE22-BF0F-8ACBC383E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DA69-3F4C-54F8-8C4A-92DB106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B5B3B-ADAD-479D-516A-1C8182D9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F41C-1E7C-11C5-DF76-06CF40D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FB98E-092C-F815-2E9A-496C23CE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AD7D-E730-01C1-4557-48879342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56FD-E9B5-4A83-5A96-5C17F8162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2C022-7134-47A7-9342-AAC36B26FD3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3724-EC14-7360-98C5-97D664BFA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3449E-521B-88F3-F900-9BF02BBF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ember-energy.org/data/european-wholesale-electricity-price-dat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nimated Electricity And Plug And Outlet">
            <a:extLst>
              <a:ext uri="{FF2B5EF4-FFF2-40B4-BE49-F238E27FC236}">
                <a16:creationId xmlns:a16="http://schemas.microsoft.com/office/drawing/2014/main" id="{A7590D36-22B1-E25A-FEAF-483B98EA2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65FA7-D1B1-EFD2-CAF7-E0A0194D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Electricity Forecast Austria 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FC67F-69FE-A278-EF88-EAC517CE1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By Jonas Welt, Karim Ortner &amp; Lorenz Johannes Schlosser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3B35F-9259-2918-98DE-85F6BA62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969E4-9D8E-59ED-A098-92B4C422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45" y="4410637"/>
            <a:ext cx="6558610" cy="23119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366DF-F685-6AA8-9697-130CD0786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41" y="1660646"/>
            <a:ext cx="6801547" cy="2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F2B3A-38B0-C19E-EDD3-1DBA88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F40A-2A83-79F3-3CF9-0E63C9A4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45D3AB-B314-21FA-301E-F62CF4EB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8" y="3083858"/>
            <a:ext cx="5739440" cy="2023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DCF67-0A7E-1C01-6054-C9199C30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844164"/>
            <a:ext cx="5131087" cy="27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ABF7E-4541-560F-3555-4D77F88A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Feature Engineering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3EEF9A-400F-3D66-2D6A-E83F97A9D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26023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295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7B88B-B08E-95CB-E6FB-4709C2966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4C1B8-AD80-1523-FC9E-5E94B46E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369CECD-ED4E-6DB9-0A1B-05D05FF20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23324"/>
              </p:ext>
            </p:extLst>
          </p:nvPr>
        </p:nvGraphicFramePr>
        <p:xfrm>
          <a:off x="4502428" y="1476703"/>
          <a:ext cx="7225749" cy="3904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4276">
                  <a:extLst>
                    <a:ext uri="{9D8B030D-6E8A-4147-A177-3AD203B41FA5}">
                      <a16:colId xmlns:a16="http://schemas.microsoft.com/office/drawing/2014/main" val="3201149506"/>
                    </a:ext>
                  </a:extLst>
                </a:gridCol>
                <a:gridCol w="2652615">
                  <a:extLst>
                    <a:ext uri="{9D8B030D-6E8A-4147-A177-3AD203B41FA5}">
                      <a16:colId xmlns:a16="http://schemas.microsoft.com/office/drawing/2014/main" val="3116976580"/>
                    </a:ext>
                  </a:extLst>
                </a:gridCol>
                <a:gridCol w="2558858">
                  <a:extLst>
                    <a:ext uri="{9D8B030D-6E8A-4147-A177-3AD203B41FA5}">
                      <a16:colId xmlns:a16="http://schemas.microsoft.com/office/drawing/2014/main" val="3736985310"/>
                    </a:ext>
                  </a:extLst>
                </a:gridCol>
              </a:tblGrid>
              <a:tr h="459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Feature Type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Daily Features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Monthly Features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114750194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Lags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 day, 1 week, 4 weeks, 1 year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Last month, last quarter, half-year, last year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765880422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7-day mean, 30-day mean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3-month mean, 12-month mean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563751214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Holiday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Binary indicator for public holidays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Monthly aggregated holiday counts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278869028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Date features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Day of week, month, quarter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Month, quarter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44969369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Lag-based 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Short-term volatility, weekly/monthly smoothing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Same transformations at monthly scale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88893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29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A0048-D87E-5AC3-5006-B053E9C9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D7BD6-12C4-8169-00F5-AF4525F6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Modeling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6E3F-927C-EF7F-EC4C-25908C2D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/>
              <a:t>Four paradigms: Baseline, Statistical, Machine Learning, Deep Learning</a:t>
            </a:r>
          </a:p>
          <a:p>
            <a:r>
              <a:rPr lang="en-US" sz="1800"/>
              <a:t>Separate training for daily and monthly frequencies</a:t>
            </a:r>
          </a:p>
          <a:p>
            <a:r>
              <a:rPr lang="en-US" sz="1800"/>
              <a:t>Chronological training preserves temporal structure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073DA9-0ABC-D579-47C7-B2464BE6F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50408"/>
              </p:ext>
            </p:extLst>
          </p:nvPr>
        </p:nvGraphicFramePr>
        <p:xfrm>
          <a:off x="4911754" y="1240765"/>
          <a:ext cx="6914487" cy="4321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376">
                  <a:extLst>
                    <a:ext uri="{9D8B030D-6E8A-4147-A177-3AD203B41FA5}">
                      <a16:colId xmlns:a16="http://schemas.microsoft.com/office/drawing/2014/main" val="3804770640"/>
                    </a:ext>
                  </a:extLst>
                </a:gridCol>
                <a:gridCol w="2264032">
                  <a:extLst>
                    <a:ext uri="{9D8B030D-6E8A-4147-A177-3AD203B41FA5}">
                      <a16:colId xmlns:a16="http://schemas.microsoft.com/office/drawing/2014/main" val="3278430523"/>
                    </a:ext>
                  </a:extLst>
                </a:gridCol>
                <a:gridCol w="3442079">
                  <a:extLst>
                    <a:ext uri="{9D8B030D-6E8A-4147-A177-3AD203B41FA5}">
                      <a16:colId xmlns:a16="http://schemas.microsoft.com/office/drawing/2014/main" val="2434932047"/>
                    </a:ext>
                  </a:extLst>
                </a:gridCol>
              </a:tblGrid>
              <a:tr h="6574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Model Type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 dirty="0">
                          <a:solidFill>
                            <a:schemeClr val="bg1"/>
                          </a:solidFill>
                        </a:rPr>
                        <a:t>Examples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Purpose / Notes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49922299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Baseline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Seasonal Naive, Random Walk w/ Drift, Historic Average, Structural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Simple, interpretable, computationally cheap; sets performance floor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3027095733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Statistical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SES, Holt, Holt-Winters, AutoETS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Capture trend and seasonality efficiently; balance simplicity and sophistication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836307902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Machine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Linear Regression, Huber Regressor, Random Forest, LGBM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Learn non-linear patterns and feature interactions; lag-enhanced version includes lags, rolling stats, holidays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08998843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Deep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NHITS, KAN, RNN, LSTM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Capture complex, hierarchical, and long-term temporal patterns; daily vs monthly input sizes and horizons adapted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188846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8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12BD-2261-DF36-D631-E83AB3DA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A5E6-D6BD-C750-3C36-D42D15A8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Forecasts compared to actuals on validation split</a:t>
            </a:r>
          </a:p>
          <a:p>
            <a:r>
              <a:rPr lang="en-US" dirty="0"/>
              <a:t>Daily forecasts aggregated to month for alignment with monthly metrics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791C6F-F103-E7F7-52BE-553D6068D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10233"/>
              </p:ext>
            </p:extLst>
          </p:nvPr>
        </p:nvGraphicFramePr>
        <p:xfrm>
          <a:off x="838200" y="3504245"/>
          <a:ext cx="10515600" cy="209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34">
                  <a:extLst>
                    <a:ext uri="{9D8B030D-6E8A-4147-A177-3AD203B41FA5}">
                      <a16:colId xmlns:a16="http://schemas.microsoft.com/office/drawing/2014/main" val="3634293550"/>
                    </a:ext>
                  </a:extLst>
                </a:gridCol>
                <a:gridCol w="9017466">
                  <a:extLst>
                    <a:ext uri="{9D8B030D-6E8A-4147-A177-3AD203B41FA5}">
                      <a16:colId xmlns:a16="http://schemas.microsoft.com/office/drawing/2014/main" val="3303090159"/>
                    </a:ext>
                  </a:extLst>
                </a:gridCol>
              </a:tblGrid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590390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Average absolute deviation (EUR/MWh), robust to spikes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52667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RMSE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Penalizes large errors, highlights models avoiding big misses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6615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Scale-free %, facilitates comparison across periods; careful with low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508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9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73099-8941-6933-E556-FDE18CB8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572AA-933A-24CA-3CFF-4F82737D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Evaluation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AD272F6-89E4-C69E-5A48-038CCC281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02727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05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A95A-D1CB-060A-D96C-B3729699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A0CE7-0D22-B8EA-1926-744AB596D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January 2026 price prediction for Austria</a:t>
            </a:r>
          </a:p>
          <a:p>
            <a:pPr marL="0" indent="0">
              <a:buNone/>
            </a:pPr>
            <a:r>
              <a:rPr lang="en-US" dirty="0"/>
              <a:t>Show 95% confidence intervals</a:t>
            </a:r>
          </a:p>
          <a:p>
            <a:pPr marL="0" indent="0">
              <a:buNone/>
            </a:pPr>
            <a:r>
              <a:rPr lang="en-US" dirty="0"/>
              <a:t>Visualize forecast on time-series plot</a:t>
            </a:r>
          </a:p>
        </p:txBody>
      </p:sp>
    </p:spTree>
    <p:extLst>
      <p:ext uri="{BB962C8B-B14F-4D97-AF65-F5344CB8AC3E}">
        <p14:creationId xmlns:p14="http://schemas.microsoft.com/office/powerpoint/2010/main" val="330171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B8C80-0EF4-D72A-AB79-81F4315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Value</a:t>
            </a:r>
            <a:r>
              <a:rPr lang="en-US" sz="4000"/>
              <a:t>/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36F-9385-0BE6-F13F-BE1E5112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275927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Actions enabled:</a:t>
            </a:r>
          </a:p>
          <a:p>
            <a:pPr marL="0" indent="0">
              <a:buNone/>
            </a:pPr>
            <a:r>
              <a:rPr lang="en-US" sz="1900" dirty="0"/>
              <a:t>Schedule energy procurement in advance</a:t>
            </a:r>
          </a:p>
          <a:p>
            <a:pPr marL="0" indent="0">
              <a:buNone/>
            </a:pPr>
            <a:r>
              <a:rPr lang="en-US" sz="1900" dirty="0"/>
              <a:t>Adjust trading strategies</a:t>
            </a:r>
          </a:p>
          <a:p>
            <a:pPr marL="0" indent="0">
              <a:buNone/>
            </a:pPr>
            <a:r>
              <a:rPr lang="en-US" sz="1900" dirty="0"/>
              <a:t>Optimize energy-intensive production</a:t>
            </a:r>
          </a:p>
          <a:p>
            <a:pPr marL="0" indent="0">
              <a:buNone/>
            </a:pPr>
            <a:r>
              <a:rPr lang="en-US" sz="1900" b="1" dirty="0"/>
              <a:t>Impact:</a:t>
            </a:r>
          </a:p>
          <a:p>
            <a:pPr marL="0" indent="0">
              <a:buNone/>
            </a:pPr>
            <a:r>
              <a:rPr lang="en-US" sz="1900" dirty="0"/>
              <a:t>Reduced costs due to better planning</a:t>
            </a:r>
          </a:p>
          <a:p>
            <a:pPr marL="0" indent="0">
              <a:buNone/>
            </a:pPr>
            <a:r>
              <a:rPr lang="en-US" sz="1900" dirty="0"/>
              <a:t>Mitigate risks from price spikes</a:t>
            </a:r>
          </a:p>
          <a:p>
            <a:pPr marL="0" indent="0">
              <a:buNone/>
            </a:pPr>
            <a:r>
              <a:rPr lang="en-US" sz="1900" dirty="0"/>
              <a:t>Without forecasts → reactive decisions, higher costs</a:t>
            </a:r>
            <a:endParaRPr lang="en-US" sz="1900" b="1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1C7578E-1C81-CFEC-1D94-B44E5476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F2C6E-632E-A083-5382-F3C82E31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de-AT" sz="3600">
                <a:solidFill>
                  <a:schemeClr val="tx2"/>
                </a:solidFill>
              </a:rPr>
              <a:t>Contributions &amp; GitHub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6185-A6AC-BBA1-D074-07B3C8B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1800">
                <a:solidFill>
                  <a:schemeClr val="tx2"/>
                </a:solidFill>
              </a:rPr>
              <a:t>Jonas – Preprocessing, Code architecture, Refactoring  </a:t>
            </a:r>
          </a:p>
          <a:p>
            <a:pPr marL="0" indent="0">
              <a:buNone/>
            </a:pPr>
            <a:r>
              <a:rPr lang="de-AT" sz="1800">
                <a:solidFill>
                  <a:schemeClr val="tx2"/>
                </a:solidFill>
              </a:rPr>
              <a:t>Karim – dataset aquisition, documentation, presentation, visualization (EDA)</a:t>
            </a:r>
          </a:p>
          <a:p>
            <a:pPr marL="0" indent="0">
              <a:buNone/>
            </a:pPr>
            <a:r>
              <a:rPr lang="de-AT" sz="1800">
                <a:solidFill>
                  <a:schemeClr val="tx2"/>
                </a:solidFill>
              </a:rPr>
              <a:t>Lorenz - dataset aquisition, project structure, model selection, visualization</a:t>
            </a:r>
          </a:p>
          <a:p>
            <a:pPr marL="0" indent="0">
              <a:buNone/>
            </a:pPr>
            <a:endParaRPr lang="de-AT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de-AT" sz="1800">
                <a:solidFill>
                  <a:schemeClr val="tx2"/>
                </a:solidFill>
              </a:rPr>
              <a:t>Github: https://github.com/LSchlosser/TIS3_CapstoneProject/tree/main/data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2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FD5C7-2FE0-601A-20BB-5DA11CD7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Rectangle 5137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2" name="Oval 5141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6CFA0-56AB-B2EA-E867-2536D4F0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44549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– Folder Structure</a:t>
            </a:r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A682D1-754A-BD63-36BD-ACAE8A9C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0981" y="640124"/>
            <a:ext cx="3173819" cy="557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57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7AA5D-2C48-0280-6A28-A2A69AF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Business 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A012D-904A-AC90-A150-41509912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/>
              <a:t>Problem</a:t>
            </a:r>
          </a:p>
          <a:p>
            <a:pPr marL="0" indent="0">
              <a:buNone/>
            </a:pPr>
            <a:r>
              <a:rPr lang="en-US" sz="1400"/>
              <a:t>Austrian electricity prices fluctuate daily due to supply-demand, renewable generation, and market dynamics</a:t>
            </a:r>
          </a:p>
          <a:p>
            <a:pPr marL="0" indent="0">
              <a:buNone/>
            </a:pPr>
            <a:r>
              <a:rPr lang="en-US" sz="1400"/>
              <a:t>Forecasting helps:</a:t>
            </a:r>
          </a:p>
          <a:p>
            <a:r>
              <a:rPr lang="en-US" sz="1400"/>
              <a:t>Utilities optimize procurement and trading</a:t>
            </a:r>
          </a:p>
          <a:p>
            <a:r>
              <a:rPr lang="en-US" sz="1400"/>
              <a:t>Businesses schedule energy-intensive operations efficiently </a:t>
            </a:r>
            <a:endParaRPr lang="de-AT" sz="1400"/>
          </a:p>
          <a:p>
            <a:r>
              <a:rPr lang="en-US" sz="1400"/>
              <a:t>Policymakers monitor costs and plan subsidies</a:t>
            </a:r>
          </a:p>
          <a:p>
            <a:pPr marL="0" indent="0">
              <a:buNone/>
            </a:pPr>
            <a:r>
              <a:rPr lang="en-US" sz="1400" b="1"/>
              <a:t>Value</a:t>
            </a:r>
          </a:p>
          <a:p>
            <a:pPr marL="0" indent="0">
              <a:buNone/>
            </a:pPr>
            <a:r>
              <a:rPr lang="en-US" sz="1400"/>
              <a:t>Accurate forecasts lower financial risk; a 5–10% error reduction can save millions. Confidence intervals quantify uncertainty.</a:t>
            </a:r>
          </a:p>
          <a:p>
            <a:pPr marL="0" indent="0">
              <a:buNone/>
            </a:pPr>
            <a:endParaRPr lang="en-US" sz="140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A73051E-2E6B-ABB6-2D79-298C48B6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CFA624-D20D-C9DD-371E-DC5E722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de-AT" sz="4000">
                <a:solidFill>
                  <a:schemeClr val="tx2"/>
                </a:solidFill>
              </a:rPr>
              <a:t>Solution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C31A7-A7FE-5AD9-D085-5D79C99C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1800" b="1" dirty="0" err="1">
                <a:solidFill>
                  <a:schemeClr val="tx2"/>
                </a:solidFill>
              </a:rPr>
              <a:t>Steps</a:t>
            </a:r>
            <a:r>
              <a:rPr lang="de-AT" sz="1800" b="1" dirty="0">
                <a:solidFill>
                  <a:schemeClr val="tx2"/>
                </a:solidFill>
              </a:rPr>
              <a:t> Taken: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Data Engineering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Exploratory Data Analysis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Feature Engineering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Modeling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163507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AC06D-8748-1C1B-C0C2-4B056E26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Data source &amp; description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6E38-7B33-4FB5-6044-B26349FC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Source:</a:t>
            </a:r>
            <a:r>
              <a:rPr lang="en-US" sz="2000" dirty="0"/>
              <a:t> European wholesale electricity price data (daily)</a:t>
            </a:r>
          </a:p>
          <a:p>
            <a:pPr marL="0" indent="0">
              <a:buNone/>
            </a:pPr>
            <a:r>
              <a:rPr lang="en-US" sz="2000" b="1" dirty="0"/>
              <a:t>Link: </a:t>
            </a:r>
            <a:r>
              <a:rPr lang="en-US" sz="2000" dirty="0">
                <a:hlinkClick r:id="rId2"/>
              </a:rPr>
              <a:t>https://ember-energy.org/data/european-wholesale-electricity-price-data/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Scope:</a:t>
            </a:r>
            <a:r>
              <a:rPr lang="en-US" sz="2000" dirty="0"/>
              <a:t> Austria</a:t>
            </a:r>
          </a:p>
          <a:p>
            <a:pPr marL="0" indent="0">
              <a:buNone/>
            </a:pPr>
            <a:r>
              <a:rPr lang="en-US" sz="2000" b="1" dirty="0"/>
              <a:t>Variables:</a:t>
            </a:r>
            <a:r>
              <a:rPr lang="en-US" sz="2000" dirty="0"/>
              <a:t> Date, Price (EUR/MWh)</a:t>
            </a:r>
          </a:p>
          <a:p>
            <a:pPr marL="0" indent="0">
              <a:buNone/>
            </a:pPr>
            <a:r>
              <a:rPr lang="en-US" sz="2000" b="1" dirty="0"/>
              <a:t>Processing:</a:t>
            </a:r>
            <a:r>
              <a:rPr lang="en-US" sz="2000" dirty="0"/>
              <a:t> Aggregate daily → monthly averages, add lagged/additional features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732C3-41DA-3BB4-2FAE-2CA8F1D5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30" r="2541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8D8EF-FCE7-4315-FCBC-A2E6E0D8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AE87CC2-F802-41EE-B093-E2A87073C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2425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6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04E7E-8FB8-4433-0A07-300EA19B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8E670-4E76-AFFC-0C8C-06C2930E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10BE307-0BF4-6546-412C-54274F2F5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6390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52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50EA-1FD0-484A-A1A6-744D5814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AT" sz="4000" dirty="0" err="1">
                <a:solidFill>
                  <a:srgbClr val="FFFFFF"/>
                </a:solidFill>
              </a:rPr>
              <a:t>Insights</a:t>
            </a:r>
            <a:r>
              <a:rPr lang="de-AT" sz="4000" dirty="0">
                <a:solidFill>
                  <a:srgbClr val="FFFFFF"/>
                </a:solidFill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6560D1-B3B1-A10F-531C-5614C3207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966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76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760</Words>
  <Application>Microsoft Office PowerPoint</Application>
  <PresentationFormat>Widescreen</PresentationFormat>
  <Paragraphs>133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Electricity Forecast Austria </vt:lpstr>
      <vt:lpstr>Contributions &amp; GitHub</vt:lpstr>
      <vt:lpstr>GitHub – Folder Structure</vt:lpstr>
      <vt:lpstr>Business Problem</vt:lpstr>
      <vt:lpstr>Solution</vt:lpstr>
      <vt:lpstr>Data source &amp; description</vt:lpstr>
      <vt:lpstr>Data Engineering</vt:lpstr>
      <vt:lpstr>Data Engineering</vt:lpstr>
      <vt:lpstr>Insights </vt:lpstr>
      <vt:lpstr>Insights </vt:lpstr>
      <vt:lpstr>Insights </vt:lpstr>
      <vt:lpstr>Feature Engineering </vt:lpstr>
      <vt:lpstr>Feature Engineering</vt:lpstr>
      <vt:lpstr>Modeling</vt:lpstr>
      <vt:lpstr>Evaluation</vt:lpstr>
      <vt:lpstr>Evaluation</vt:lpstr>
      <vt:lpstr>Forecast</vt:lpstr>
      <vt:lpstr>Value/ Decision-Making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Ortner Karim - s2410929022</dc:creator>
  <cp:lastModifiedBy>Ortner Karim - s2410929022</cp:lastModifiedBy>
  <cp:revision>5</cp:revision>
  <dcterms:created xsi:type="dcterms:W3CDTF">2025-12-22T15:25:47Z</dcterms:created>
  <dcterms:modified xsi:type="dcterms:W3CDTF">2025-12-29T14:31:45Z</dcterms:modified>
</cp:coreProperties>
</file>